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2AA84"/>
    <a:srgbClr val="92D050"/>
    <a:srgbClr val="FF9933"/>
    <a:srgbClr val="FF9966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5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菊池 茂史(KIKUCHI Shigefumi)" userId="7dbab226-372b-43e7-9786-370ca78724da" providerId="ADAL" clId="{E219D576-6811-490D-A5D9-B4A38E6ADEE4}"/>
    <pc:docChg chg="undo redo custSel addSld delSld modSld">
      <pc:chgData name="菊池 茂史(KIKUCHI Shigefumi)" userId="7dbab226-372b-43e7-9786-370ca78724da" providerId="ADAL" clId="{E219D576-6811-490D-A5D9-B4A38E6ADEE4}" dt="2026-03-11T06:10:11.390" v="20" actId="1076"/>
      <pc:docMkLst>
        <pc:docMk/>
      </pc:docMkLst>
      <pc:sldChg chg="addSp delSp modSp mod">
        <pc:chgData name="菊池 茂史(KIKUCHI Shigefumi)" userId="7dbab226-372b-43e7-9786-370ca78724da" providerId="ADAL" clId="{E219D576-6811-490D-A5D9-B4A38E6ADEE4}" dt="2026-03-11T06:10:11.390" v="20" actId="1076"/>
        <pc:sldMkLst>
          <pc:docMk/>
          <pc:sldMk cId="1223797198" sldId="256"/>
        </pc:sldMkLst>
        <pc:spChg chg="add del mod">
          <ac:chgData name="菊池 茂史(KIKUCHI Shigefumi)" userId="7dbab226-372b-43e7-9786-370ca78724da" providerId="ADAL" clId="{E219D576-6811-490D-A5D9-B4A38E6ADEE4}" dt="2026-03-11T06:09:59.386" v="18" actId="1076"/>
          <ac:spMkLst>
            <pc:docMk/>
            <pc:sldMk cId="1223797198" sldId="256"/>
            <ac:spMk id="5" creationId="{E52D4E64-E8CF-52C8-E388-63841221D72C}"/>
          </ac:spMkLst>
        </pc:spChg>
        <pc:spChg chg="mod">
          <ac:chgData name="菊池 茂史(KIKUCHI Shigefumi)" userId="7dbab226-372b-43e7-9786-370ca78724da" providerId="ADAL" clId="{E219D576-6811-490D-A5D9-B4A38E6ADEE4}" dt="2026-03-11T06:09:48.982" v="15" actId="20577"/>
          <ac:spMkLst>
            <pc:docMk/>
            <pc:sldMk cId="1223797198" sldId="256"/>
            <ac:spMk id="51" creationId="{D0000485-2987-3632-B2C6-706E4871FF0B}"/>
          </ac:spMkLst>
        </pc:spChg>
        <pc:spChg chg="mod">
          <ac:chgData name="菊池 茂史(KIKUCHI Shigefumi)" userId="7dbab226-372b-43e7-9786-370ca78724da" providerId="ADAL" clId="{E219D576-6811-490D-A5D9-B4A38E6ADEE4}" dt="2026-03-11T06:09:48.446" v="12" actId="20577"/>
          <ac:spMkLst>
            <pc:docMk/>
            <pc:sldMk cId="1223797198" sldId="256"/>
            <ac:spMk id="52" creationId="{DB9C23A7-2DBD-C2F8-5BD8-6E9DA68BB074}"/>
          </ac:spMkLst>
        </pc:spChg>
        <pc:spChg chg="mod">
          <ac:chgData name="菊池 茂史(KIKUCHI Shigefumi)" userId="7dbab226-372b-43e7-9786-370ca78724da" providerId="ADAL" clId="{E219D576-6811-490D-A5D9-B4A38E6ADEE4}" dt="2026-03-11T06:10:11.390" v="20" actId="1076"/>
          <ac:spMkLst>
            <pc:docMk/>
            <pc:sldMk cId="1223797198" sldId="256"/>
            <ac:spMk id="54" creationId="{2261451F-C93F-544B-9F53-E0798F74B4F3}"/>
          </ac:spMkLst>
        </pc:spChg>
        <pc:spChg chg="mod">
          <ac:chgData name="菊池 茂史(KIKUCHI Shigefumi)" userId="7dbab226-372b-43e7-9786-370ca78724da" providerId="ADAL" clId="{E219D576-6811-490D-A5D9-B4A38E6ADEE4}" dt="2026-03-11T06:10:09.754" v="19" actId="14100"/>
          <ac:spMkLst>
            <pc:docMk/>
            <pc:sldMk cId="1223797198" sldId="256"/>
            <ac:spMk id="55" creationId="{EB2F12F0-B215-ABE2-0DFA-7BCA9B941191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68" creationId="{DEA24AC5-0F74-DE4E-312C-9F142AFAEABF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69" creationId="{FFFDE425-98FC-CEE0-E4F4-E0F7F09A788E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72" creationId="{8CB27E65-755F-E294-20C9-145ED1440AC4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74" creationId="{C240AC1A-0E8B-D296-A4BC-95D471C56B5D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76" creationId="{676E55D2-5CEE-A776-2C65-E76B333692E7}"/>
          </ac:spMkLst>
        </pc:spChg>
        <pc:spChg chg="add del">
          <ac:chgData name="菊池 茂史(KIKUCHI Shigefumi)" userId="7dbab226-372b-43e7-9786-370ca78724da" providerId="ADAL" clId="{E219D576-6811-490D-A5D9-B4A38E6ADEE4}" dt="2026-03-11T06:09:48.619" v="13" actId="478"/>
          <ac:spMkLst>
            <pc:docMk/>
            <pc:sldMk cId="1223797198" sldId="256"/>
            <ac:spMk id="79" creationId="{D569131D-7FF7-B701-80F0-79330ED9DA44}"/>
          </ac:spMkLst>
        </pc:spChg>
        <pc:picChg chg="add del">
          <ac:chgData name="菊池 茂史(KIKUCHI Shigefumi)" userId="7dbab226-372b-43e7-9786-370ca78724da" providerId="ADAL" clId="{E219D576-6811-490D-A5D9-B4A38E6ADEE4}" dt="2026-03-11T06:09:48.619" v="13" actId="478"/>
          <ac:picMkLst>
            <pc:docMk/>
            <pc:sldMk cId="1223797198" sldId="256"/>
            <ac:picMk id="61" creationId="{61CE8A88-052D-88A7-3AFC-E37282BFFB54}"/>
          </ac:picMkLst>
        </pc:picChg>
        <pc:picChg chg="add del">
          <ac:chgData name="菊池 茂史(KIKUCHI Shigefumi)" userId="7dbab226-372b-43e7-9786-370ca78724da" providerId="ADAL" clId="{E219D576-6811-490D-A5D9-B4A38E6ADEE4}" dt="2026-03-11T06:09:48.619" v="13" actId="478"/>
          <ac:picMkLst>
            <pc:docMk/>
            <pc:sldMk cId="1223797198" sldId="256"/>
            <ac:picMk id="65" creationId="{F60B970F-999C-531E-8F81-8BDB220345E1}"/>
          </ac:picMkLst>
        </pc:picChg>
        <pc:picChg chg="add del">
          <ac:chgData name="菊池 茂史(KIKUCHI Shigefumi)" userId="7dbab226-372b-43e7-9786-370ca78724da" providerId="ADAL" clId="{E219D576-6811-490D-A5D9-B4A38E6ADEE4}" dt="2026-03-11T06:09:48.619" v="13" actId="478"/>
          <ac:picMkLst>
            <pc:docMk/>
            <pc:sldMk cId="1223797198" sldId="256"/>
            <ac:picMk id="78" creationId="{54314ABE-9902-F457-6A2B-0D5D24161C92}"/>
          </ac:picMkLst>
        </pc:picChg>
        <pc:picChg chg="add del">
          <ac:chgData name="菊池 茂史(KIKUCHI Shigefumi)" userId="7dbab226-372b-43e7-9786-370ca78724da" providerId="ADAL" clId="{E219D576-6811-490D-A5D9-B4A38E6ADEE4}" dt="2026-03-11T06:09:48.619" v="13" actId="478"/>
          <ac:picMkLst>
            <pc:docMk/>
            <pc:sldMk cId="1223797198" sldId="256"/>
            <ac:picMk id="81" creationId="{68655DA7-DD09-3DCF-57DE-F11932F95D30}"/>
          </ac:picMkLst>
        </pc:picChg>
      </pc:sldChg>
      <pc:sldChg chg="add del">
        <pc:chgData name="菊池 茂史(KIKUCHI Shigefumi)" userId="7dbab226-372b-43e7-9786-370ca78724da" providerId="ADAL" clId="{E219D576-6811-490D-A5D9-B4A38E6ADEE4}" dt="2026-03-11T06:09:51.102" v="17" actId="47"/>
        <pc:sldMkLst>
          <pc:docMk/>
          <pc:sldMk cId="2537095459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172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857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1107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5346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2914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1980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593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7760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001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2352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0679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F8BFB4-1A2F-40F0-918B-BF8FC8D2C0E4}" type="datetimeFigureOut">
              <a:rPr kumimoji="1" lang="ja-JP" altLang="en-US" smtClean="0"/>
              <a:t>2026/3/11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5BF2BF-1891-43D1-8C66-7E1BD22C1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921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正方形/長方形 39">
            <a:extLst>
              <a:ext uri="{FF2B5EF4-FFF2-40B4-BE49-F238E27FC236}">
                <a16:creationId xmlns:a16="http://schemas.microsoft.com/office/drawing/2014/main" id="{BE2A935F-0326-0B92-3CCE-4DE6461786FF}"/>
              </a:ext>
            </a:extLst>
          </p:cNvPr>
          <p:cNvSpPr/>
          <p:nvPr/>
        </p:nvSpPr>
        <p:spPr>
          <a:xfrm>
            <a:off x="0" y="-1"/>
            <a:ext cx="9144000" cy="452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200">
                <a:latin typeface="Meiryo UI" panose="020B0604030504040204" pitchFamily="50" charset="-128"/>
                <a:ea typeface="Meiryo UI" panose="020B0604030504040204" pitchFamily="50" charset="-128"/>
              </a:rPr>
              <a:t>安定取引関係確立事業活動の概要</a:t>
            </a:r>
          </a:p>
        </p:txBody>
      </p:sp>
      <p:sp>
        <p:nvSpPr>
          <p:cNvPr id="41" name="テキスト ボックス 40">
            <a:extLst>
              <a:ext uri="{FF2B5EF4-FFF2-40B4-BE49-F238E27FC236}">
                <a16:creationId xmlns:a16="http://schemas.microsoft.com/office/drawing/2014/main" id="{9D18F97A-5009-90DC-E295-4BF330B3FEB6}"/>
              </a:ext>
            </a:extLst>
          </p:cNvPr>
          <p:cNvSpPr txBox="1"/>
          <p:nvPr/>
        </p:nvSpPr>
        <p:spPr>
          <a:xfrm>
            <a:off x="5946329" y="6530652"/>
            <a:ext cx="3256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>
                <a:latin typeface="Meiryo UI" panose="020B0604030504040204" pitchFamily="50" charset="-128"/>
                <a:ea typeface="Meiryo UI" panose="020B0604030504040204" pitchFamily="50" charset="-128"/>
              </a:rPr>
              <a:t>（</a:t>
            </a:r>
            <a:r>
              <a:rPr kumimoji="1" lang="en-US" altLang="ja-JP" sz="1400">
                <a:latin typeface="Meiryo UI" panose="020B0604030504040204" pitchFamily="50" charset="-128"/>
                <a:ea typeface="Meiryo UI" panose="020B0604030504040204" pitchFamily="50" charset="-128"/>
              </a:rPr>
              <a:t>2026</a:t>
            </a:r>
            <a:r>
              <a:rPr kumimoji="1" lang="ja-JP" altLang="en-US" sz="1400">
                <a:latin typeface="Meiryo UI" panose="020B0604030504040204" pitchFamily="50" charset="-128"/>
                <a:ea typeface="Meiryo UI" panose="020B0604030504040204" pitchFamily="50" charset="-128"/>
              </a:rPr>
              <a:t>年●月●日認定）</a:t>
            </a:r>
          </a:p>
        </p:txBody>
      </p:sp>
      <p:sp>
        <p:nvSpPr>
          <p:cNvPr id="44" name="正方形/長方形 43">
            <a:extLst>
              <a:ext uri="{FF2B5EF4-FFF2-40B4-BE49-F238E27FC236}">
                <a16:creationId xmlns:a16="http://schemas.microsoft.com/office/drawing/2014/main" id="{5718F59E-A872-7D41-19DE-ADDAF1468E52}"/>
              </a:ext>
            </a:extLst>
          </p:cNvPr>
          <p:cNvSpPr/>
          <p:nvPr/>
        </p:nvSpPr>
        <p:spPr>
          <a:xfrm>
            <a:off x="40420" y="1322896"/>
            <a:ext cx="9063160" cy="550922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146B65CE-7604-5E3E-E8FB-3A0A66477105}"/>
              </a:ext>
            </a:extLst>
          </p:cNvPr>
          <p:cNvSpPr txBox="1"/>
          <p:nvPr/>
        </p:nvSpPr>
        <p:spPr>
          <a:xfrm>
            <a:off x="192296" y="740388"/>
            <a:ext cx="2499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>
                <a:latin typeface="Meiryo UI" panose="020B0604030504040204" pitchFamily="50" charset="-128"/>
                <a:ea typeface="Meiryo UI" panose="020B0604030504040204" pitchFamily="50" charset="-128"/>
              </a:rPr>
              <a:t>事業者：●●</a:t>
            </a: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81C1E261-C1DD-3C1E-A818-25A483338703}"/>
              </a:ext>
            </a:extLst>
          </p:cNvPr>
          <p:cNvGrpSpPr/>
          <p:nvPr/>
        </p:nvGrpSpPr>
        <p:grpSpPr>
          <a:xfrm>
            <a:off x="144000" y="1433597"/>
            <a:ext cx="8892000" cy="1416230"/>
            <a:chOff x="144000" y="1442562"/>
            <a:chExt cx="8892000" cy="1416230"/>
          </a:xfrm>
        </p:grpSpPr>
        <p:sp>
          <p:nvSpPr>
            <p:cNvPr id="46" name="テキスト ボックス 45">
              <a:extLst>
                <a:ext uri="{FF2B5EF4-FFF2-40B4-BE49-F238E27FC236}">
                  <a16:creationId xmlns:a16="http://schemas.microsoft.com/office/drawing/2014/main" id="{22619D02-AE99-1A12-AA57-AE7D2E23C85D}"/>
                </a:ext>
              </a:extLst>
            </p:cNvPr>
            <p:cNvSpPr txBox="1"/>
            <p:nvPr/>
          </p:nvSpPr>
          <p:spPr>
            <a:xfrm>
              <a:off x="144000" y="1442562"/>
              <a:ext cx="1008780" cy="33855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>
                  <a:solidFill>
                    <a:schemeClr val="bg1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計画概要</a:t>
              </a:r>
              <a:endParaRPr kumimoji="1" lang="en-US" altLang="ja-JP" sz="16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endParaRPr>
            </a:p>
          </p:txBody>
        </p:sp>
        <p:sp>
          <p:nvSpPr>
            <p:cNvPr id="51" name="テキスト ボックス 50">
              <a:extLst>
                <a:ext uri="{FF2B5EF4-FFF2-40B4-BE49-F238E27FC236}">
                  <a16:creationId xmlns:a16="http://schemas.microsoft.com/office/drawing/2014/main" id="{D0000485-2987-3632-B2C6-706E4871FF0B}"/>
                </a:ext>
              </a:extLst>
            </p:cNvPr>
            <p:cNvSpPr txBox="1"/>
            <p:nvPr/>
          </p:nvSpPr>
          <p:spPr>
            <a:xfrm>
              <a:off x="216000" y="1790648"/>
              <a:ext cx="8820000" cy="106814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kumimoji="1" lang="ja-JP" altLang="en-US" sz="1600" dirty="0"/>
                <a:t>自社で製造する食品の原材料の安定的な確保のため、地域の農業生産者との直接取引を増加させ、海外産から国内産への切り替えを推進する。</a:t>
              </a:r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793A1A30-9A56-FE9C-C68E-29B1B68300B3}"/>
              </a:ext>
            </a:extLst>
          </p:cNvPr>
          <p:cNvGrpSpPr/>
          <p:nvPr/>
        </p:nvGrpSpPr>
        <p:grpSpPr>
          <a:xfrm>
            <a:off x="144000" y="2849828"/>
            <a:ext cx="5651999" cy="1271163"/>
            <a:chOff x="144000" y="2858793"/>
            <a:chExt cx="5651999" cy="1271163"/>
          </a:xfrm>
        </p:grpSpPr>
        <p:sp>
          <p:nvSpPr>
            <p:cNvPr id="50" name="テキスト ボックス 49">
              <a:extLst>
                <a:ext uri="{FF2B5EF4-FFF2-40B4-BE49-F238E27FC236}">
                  <a16:creationId xmlns:a16="http://schemas.microsoft.com/office/drawing/2014/main" id="{6382AA43-22C9-3A62-B2C9-9B6B6EC97816}"/>
                </a:ext>
              </a:extLst>
            </p:cNvPr>
            <p:cNvSpPr txBox="1"/>
            <p:nvPr/>
          </p:nvSpPr>
          <p:spPr>
            <a:xfrm>
              <a:off x="144000" y="2858793"/>
              <a:ext cx="1008780" cy="33855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>
                  <a:solidFill>
                    <a:schemeClr val="bg1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目　標</a:t>
              </a:r>
              <a:endParaRPr kumimoji="1" lang="en-US" altLang="ja-JP" sz="16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endParaRPr>
            </a:p>
          </p:txBody>
        </p:sp>
        <p:sp>
          <p:nvSpPr>
            <p:cNvPr id="52" name="テキスト ボックス 51">
              <a:extLst>
                <a:ext uri="{FF2B5EF4-FFF2-40B4-BE49-F238E27FC236}">
                  <a16:creationId xmlns:a16="http://schemas.microsoft.com/office/drawing/2014/main" id="{DB9C23A7-2DBD-C2F8-5BD8-6E9DA68BB074}"/>
                </a:ext>
              </a:extLst>
            </p:cNvPr>
            <p:cNvSpPr txBox="1"/>
            <p:nvPr/>
          </p:nvSpPr>
          <p:spPr>
            <a:xfrm>
              <a:off x="215999" y="3206512"/>
              <a:ext cx="5580000" cy="92344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kumimoji="1" lang="ja-JP" altLang="en-US" sz="1600" dirty="0"/>
                <a:t>原材料の国産比率を現在の●％から□年までに〇％増加させる。</a:t>
              </a:r>
            </a:p>
          </p:txBody>
        </p:sp>
      </p:grp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E866FD62-B872-B48D-3BCC-DF29333D5577}"/>
              </a:ext>
            </a:extLst>
          </p:cNvPr>
          <p:cNvSpPr txBox="1"/>
          <p:nvPr/>
        </p:nvSpPr>
        <p:spPr>
          <a:xfrm>
            <a:off x="5991109" y="2728164"/>
            <a:ext cx="2037805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6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計画のイメージ</a:t>
            </a:r>
            <a:endParaRPr kumimoji="1" lang="en-US" altLang="ja-JP" sz="160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B8BCFAD2-AF1B-190E-F96A-2F08099DC54B}"/>
              </a:ext>
            </a:extLst>
          </p:cNvPr>
          <p:cNvGrpSpPr/>
          <p:nvPr/>
        </p:nvGrpSpPr>
        <p:grpSpPr>
          <a:xfrm>
            <a:off x="144000" y="4315897"/>
            <a:ext cx="5651999" cy="2434526"/>
            <a:chOff x="144000" y="4324862"/>
            <a:chExt cx="5651999" cy="2434526"/>
          </a:xfrm>
        </p:grpSpPr>
        <p:sp>
          <p:nvSpPr>
            <p:cNvPr id="54" name="テキスト ボックス 53">
              <a:extLst>
                <a:ext uri="{FF2B5EF4-FFF2-40B4-BE49-F238E27FC236}">
                  <a16:creationId xmlns:a16="http://schemas.microsoft.com/office/drawing/2014/main" id="{2261451F-C93F-544B-9F53-E0798F74B4F3}"/>
                </a:ext>
              </a:extLst>
            </p:cNvPr>
            <p:cNvSpPr txBox="1"/>
            <p:nvPr/>
          </p:nvSpPr>
          <p:spPr>
            <a:xfrm>
              <a:off x="144000" y="4324862"/>
              <a:ext cx="2012618" cy="33855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>
                  <a:solidFill>
                    <a:schemeClr val="bg1"/>
                  </a:solidFill>
                  <a:latin typeface="Meiryo UI" panose="020B0604030504040204" pitchFamily="50" charset="-128"/>
                  <a:ea typeface="Meiryo UI" panose="020B0604030504040204" pitchFamily="50" charset="-128"/>
                </a:rPr>
                <a:t>食料システムへの寄与</a:t>
              </a:r>
              <a:endParaRPr kumimoji="1" lang="en-US" altLang="ja-JP" sz="16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endParaRPr>
            </a:p>
          </p:txBody>
        </p:sp>
        <p:sp>
          <p:nvSpPr>
            <p:cNvPr id="55" name="テキスト ボックス 54">
              <a:extLst>
                <a:ext uri="{FF2B5EF4-FFF2-40B4-BE49-F238E27FC236}">
                  <a16:creationId xmlns:a16="http://schemas.microsoft.com/office/drawing/2014/main" id="{EB2F12F0-B215-ABE2-0DFA-7BCA9B941191}"/>
                </a:ext>
              </a:extLst>
            </p:cNvPr>
            <p:cNvSpPr txBox="1"/>
            <p:nvPr/>
          </p:nvSpPr>
          <p:spPr>
            <a:xfrm>
              <a:off x="216000" y="4789629"/>
              <a:ext cx="5579999" cy="196975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kumimoji="1" lang="ja-JP" altLang="en-US" sz="1600" dirty="0"/>
                <a:t>取引量の増加による国内生産の拡大、地域農業の発展に寄与</a:t>
              </a:r>
            </a:p>
          </p:txBody>
        </p:sp>
      </p:grpSp>
      <p:pic>
        <p:nvPicPr>
          <p:cNvPr id="59" name="グラフィックス 58" descr="農業従事者女性 単色塗りつぶし">
            <a:extLst>
              <a:ext uri="{FF2B5EF4-FFF2-40B4-BE49-F238E27FC236}">
                <a16:creationId xmlns:a16="http://schemas.microsoft.com/office/drawing/2014/main" id="{6A7A89A7-6702-5BAE-7422-C54C875BF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19096" y="3532464"/>
            <a:ext cx="685254" cy="685254"/>
          </a:xfrm>
          <a:prstGeom prst="rect">
            <a:avLst/>
          </a:prstGeom>
        </p:spPr>
      </p:pic>
      <p:pic>
        <p:nvPicPr>
          <p:cNvPr id="61" name="グラフィックス 60" descr="農作物 単色塗りつぶし">
            <a:extLst>
              <a:ext uri="{FF2B5EF4-FFF2-40B4-BE49-F238E27FC236}">
                <a16:creationId xmlns:a16="http://schemas.microsoft.com/office/drawing/2014/main" id="{61CE8A88-052D-88A7-3AFC-E37282BFFB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98960" y="3714994"/>
            <a:ext cx="549477" cy="549477"/>
          </a:xfrm>
          <a:prstGeom prst="rect">
            <a:avLst/>
          </a:prstGeom>
        </p:spPr>
      </p:pic>
      <p:pic>
        <p:nvPicPr>
          <p:cNvPr id="65" name="グラフィックス 64" descr="貨物 単色塗りつぶし">
            <a:extLst>
              <a:ext uri="{FF2B5EF4-FFF2-40B4-BE49-F238E27FC236}">
                <a16:creationId xmlns:a16="http://schemas.microsoft.com/office/drawing/2014/main" id="{F60B970F-999C-531E-8F81-8BDB220345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4864" y="3440301"/>
            <a:ext cx="805966" cy="805966"/>
          </a:xfrm>
          <a:prstGeom prst="rect">
            <a:avLst/>
          </a:prstGeom>
        </p:spPr>
      </p:pic>
      <p:pic>
        <p:nvPicPr>
          <p:cNvPr id="67" name="グラフィックス 66" descr="工場 単色塗りつぶし">
            <a:extLst>
              <a:ext uri="{FF2B5EF4-FFF2-40B4-BE49-F238E27FC236}">
                <a16:creationId xmlns:a16="http://schemas.microsoft.com/office/drawing/2014/main" id="{3FECFCAE-4F32-4C58-F2B3-02419DB82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04571" y="4238861"/>
            <a:ext cx="805966" cy="805966"/>
          </a:xfrm>
          <a:prstGeom prst="rect">
            <a:avLst/>
          </a:prstGeom>
        </p:spPr>
      </p:pic>
      <p:sp>
        <p:nvSpPr>
          <p:cNvPr id="68" name="テキスト ボックス 67">
            <a:extLst>
              <a:ext uri="{FF2B5EF4-FFF2-40B4-BE49-F238E27FC236}">
                <a16:creationId xmlns:a16="http://schemas.microsoft.com/office/drawing/2014/main" id="{DEA24AC5-0F74-DE4E-312C-9F142AFAEABF}"/>
              </a:ext>
            </a:extLst>
          </p:cNvPr>
          <p:cNvSpPr txBox="1"/>
          <p:nvPr/>
        </p:nvSpPr>
        <p:spPr>
          <a:xfrm>
            <a:off x="5856430" y="3288859"/>
            <a:ext cx="1013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/>
              <a:t>輸入原材料</a:t>
            </a:r>
          </a:p>
        </p:txBody>
      </p:sp>
      <p:sp>
        <p:nvSpPr>
          <p:cNvPr id="69" name="テキスト ボックス 68">
            <a:extLst>
              <a:ext uri="{FF2B5EF4-FFF2-40B4-BE49-F238E27FC236}">
                <a16:creationId xmlns:a16="http://schemas.microsoft.com/office/drawing/2014/main" id="{FFFDE425-98FC-CEE0-E4F4-E0F7F09A788E}"/>
              </a:ext>
            </a:extLst>
          </p:cNvPr>
          <p:cNvSpPr txBox="1"/>
          <p:nvPr/>
        </p:nvSpPr>
        <p:spPr>
          <a:xfrm>
            <a:off x="7563243" y="3303213"/>
            <a:ext cx="1013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/>
              <a:t>国内生産者</a:t>
            </a:r>
          </a:p>
        </p:txBody>
      </p:sp>
      <p:cxnSp>
        <p:nvCxnSpPr>
          <p:cNvPr id="71" name="直線矢印コネクタ 70">
            <a:extLst>
              <a:ext uri="{FF2B5EF4-FFF2-40B4-BE49-F238E27FC236}">
                <a16:creationId xmlns:a16="http://schemas.microsoft.com/office/drawing/2014/main" id="{C7775BCC-38A3-8333-4D5C-4D7083F7FE82}"/>
              </a:ext>
            </a:extLst>
          </p:cNvPr>
          <p:cNvCxnSpPr>
            <a:cxnSpLocks/>
          </p:cNvCxnSpPr>
          <p:nvPr/>
        </p:nvCxnSpPr>
        <p:spPr>
          <a:xfrm>
            <a:off x="6443941" y="4296577"/>
            <a:ext cx="308926" cy="31042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矢印: 下 71">
            <a:extLst>
              <a:ext uri="{FF2B5EF4-FFF2-40B4-BE49-F238E27FC236}">
                <a16:creationId xmlns:a16="http://schemas.microsoft.com/office/drawing/2014/main" id="{8CB27E65-755F-E294-20C9-145ED1440AC4}"/>
              </a:ext>
            </a:extLst>
          </p:cNvPr>
          <p:cNvSpPr/>
          <p:nvPr/>
        </p:nvSpPr>
        <p:spPr>
          <a:xfrm rot="2565397">
            <a:off x="7550520" y="4275218"/>
            <a:ext cx="344749" cy="447946"/>
          </a:xfrm>
          <a:prstGeom prst="downArrow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テキスト ボックス 73">
            <a:extLst>
              <a:ext uri="{FF2B5EF4-FFF2-40B4-BE49-F238E27FC236}">
                <a16:creationId xmlns:a16="http://schemas.microsoft.com/office/drawing/2014/main" id="{C240AC1A-0E8B-D296-A4BC-95D471C56B5D}"/>
              </a:ext>
            </a:extLst>
          </p:cNvPr>
          <p:cNvSpPr txBox="1"/>
          <p:nvPr/>
        </p:nvSpPr>
        <p:spPr>
          <a:xfrm>
            <a:off x="7543667" y="4723283"/>
            <a:ext cx="1514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u="sng"/>
              <a:t>原材料の切り替え</a:t>
            </a:r>
          </a:p>
        </p:txBody>
      </p:sp>
      <p:sp>
        <p:nvSpPr>
          <p:cNvPr id="76" name="矢印: 下 75">
            <a:extLst>
              <a:ext uri="{FF2B5EF4-FFF2-40B4-BE49-F238E27FC236}">
                <a16:creationId xmlns:a16="http://schemas.microsoft.com/office/drawing/2014/main" id="{676E55D2-5CEE-A776-2C65-E76B333692E7}"/>
              </a:ext>
            </a:extLst>
          </p:cNvPr>
          <p:cNvSpPr/>
          <p:nvPr/>
        </p:nvSpPr>
        <p:spPr>
          <a:xfrm>
            <a:off x="6955123" y="5003898"/>
            <a:ext cx="344749" cy="307778"/>
          </a:xfrm>
          <a:prstGeom prst="downArrow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8" name="グラフィックス 77" descr="農産物 単色塗りつぶし">
            <a:extLst>
              <a:ext uri="{FF2B5EF4-FFF2-40B4-BE49-F238E27FC236}">
                <a16:creationId xmlns:a16="http://schemas.microsoft.com/office/drawing/2014/main" id="{54314ABE-9902-F457-6A2B-0D5D24161C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737701" y="5318992"/>
            <a:ext cx="805966" cy="805966"/>
          </a:xfrm>
          <a:prstGeom prst="rect">
            <a:avLst/>
          </a:prstGeom>
        </p:spPr>
      </p:pic>
      <p:sp>
        <p:nvSpPr>
          <p:cNvPr id="79" name="テキスト ボックス 78">
            <a:extLst>
              <a:ext uri="{FF2B5EF4-FFF2-40B4-BE49-F238E27FC236}">
                <a16:creationId xmlns:a16="http://schemas.microsoft.com/office/drawing/2014/main" id="{D569131D-7FF7-B701-80F0-79330ED9DA44}"/>
              </a:ext>
            </a:extLst>
          </p:cNvPr>
          <p:cNvSpPr txBox="1"/>
          <p:nvPr/>
        </p:nvSpPr>
        <p:spPr>
          <a:xfrm>
            <a:off x="5874608" y="6062519"/>
            <a:ext cx="2876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u="sng" dirty="0"/>
              <a:t>国産原料を使用した商品の売り上げ増</a:t>
            </a:r>
          </a:p>
        </p:txBody>
      </p:sp>
      <p:pic>
        <p:nvPicPr>
          <p:cNvPr id="81" name="グラフィックス 80" descr="上昇基調 単色塗りつぶし">
            <a:extLst>
              <a:ext uri="{FF2B5EF4-FFF2-40B4-BE49-F238E27FC236}">
                <a16:creationId xmlns:a16="http://schemas.microsoft.com/office/drawing/2014/main" id="{68655DA7-DD09-3DCF-57DE-F11932F95D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451254" y="5401599"/>
            <a:ext cx="543280" cy="543280"/>
          </a:xfrm>
          <a:prstGeom prst="rect">
            <a:avLst/>
          </a:prstGeom>
        </p:spPr>
      </p:pic>
      <p:grpSp>
        <p:nvGrpSpPr>
          <p:cNvPr id="11" name="グループ化 10">
            <a:extLst>
              <a:ext uri="{FF2B5EF4-FFF2-40B4-BE49-F238E27FC236}">
                <a16:creationId xmlns:a16="http://schemas.microsoft.com/office/drawing/2014/main" id="{31D1E461-61F5-8195-67A0-0A208791A336}"/>
              </a:ext>
            </a:extLst>
          </p:cNvPr>
          <p:cNvGrpSpPr/>
          <p:nvPr/>
        </p:nvGrpSpPr>
        <p:grpSpPr>
          <a:xfrm>
            <a:off x="7866779" y="490030"/>
            <a:ext cx="1413003" cy="801859"/>
            <a:chOff x="7866779" y="490030"/>
            <a:chExt cx="1413003" cy="801859"/>
          </a:xfrm>
        </p:grpSpPr>
        <p:grpSp>
          <p:nvGrpSpPr>
            <p:cNvPr id="39" name="グループ化 38">
              <a:extLst>
                <a:ext uri="{FF2B5EF4-FFF2-40B4-BE49-F238E27FC236}">
                  <a16:creationId xmlns:a16="http://schemas.microsoft.com/office/drawing/2014/main" id="{043E95F3-393B-1198-675B-03FE6288AFB4}"/>
                </a:ext>
              </a:extLst>
            </p:cNvPr>
            <p:cNvGrpSpPr/>
            <p:nvPr/>
          </p:nvGrpSpPr>
          <p:grpSpPr>
            <a:xfrm>
              <a:off x="8028914" y="490030"/>
              <a:ext cx="1239421" cy="801859"/>
              <a:chOff x="885360" y="1715589"/>
              <a:chExt cx="1283160" cy="870509"/>
            </a:xfrm>
          </p:grpSpPr>
          <p:sp>
            <p:nvSpPr>
              <p:cNvPr id="27" name="フローチャート: 準備 26">
                <a:extLst>
                  <a:ext uri="{FF2B5EF4-FFF2-40B4-BE49-F238E27FC236}">
                    <a16:creationId xmlns:a16="http://schemas.microsoft.com/office/drawing/2014/main" id="{8429962F-0837-5D8B-348A-1334739003F3}"/>
                  </a:ext>
                </a:extLst>
              </p:cNvPr>
              <p:cNvSpPr/>
              <p:nvPr/>
            </p:nvSpPr>
            <p:spPr>
              <a:xfrm>
                <a:off x="885360" y="1715589"/>
                <a:ext cx="1112591" cy="870509"/>
              </a:xfrm>
              <a:prstGeom prst="flowChartPreparati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" name="テキスト ボックス 27">
                <a:extLst>
                  <a:ext uri="{FF2B5EF4-FFF2-40B4-BE49-F238E27FC236}">
                    <a16:creationId xmlns:a16="http://schemas.microsoft.com/office/drawing/2014/main" id="{644A732C-1E97-F41C-22FF-2C6787F8069F}"/>
                  </a:ext>
                </a:extLst>
              </p:cNvPr>
              <p:cNvSpPr txBox="1"/>
              <p:nvPr/>
            </p:nvSpPr>
            <p:spPr>
              <a:xfrm>
                <a:off x="1002067" y="2148339"/>
                <a:ext cx="1166453" cy="374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>
                  <a:lnSpc>
                    <a:spcPts val="800"/>
                  </a:lnSpc>
                  <a:spcAft>
                    <a:spcPts val="600"/>
                  </a:spcAft>
                  <a:buClr>
                    <a:schemeClr val="bg1">
                      <a:lumMod val="50000"/>
                    </a:schemeClr>
                  </a:buClr>
                  <a:defRPr/>
                </a:pPr>
                <a:r>
                  <a:rPr kumimoji="1" lang="ja-JP" altLang="en-US" sz="9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  <a:ea typeface="Meiryo UI"/>
                    <a:cs typeface="+mn-cs"/>
                  </a:rPr>
                  <a:t>安定取引関係</a:t>
                </a:r>
                <a:endParaRPr kumimoji="1" lang="en-US" altLang="ja-JP" sz="9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Meiryo UI"/>
                  <a:cs typeface="+mn-cs"/>
                </a:endParaRPr>
              </a:p>
              <a:p>
                <a:pPr>
                  <a:lnSpc>
                    <a:spcPts val="800"/>
                  </a:lnSpc>
                  <a:spcAft>
                    <a:spcPts val="600"/>
                  </a:spcAft>
                  <a:buClr>
                    <a:schemeClr val="bg1">
                      <a:lumMod val="50000"/>
                    </a:schemeClr>
                  </a:buClr>
                  <a:defRPr/>
                </a:pPr>
                <a:r>
                  <a:rPr kumimoji="1" lang="ja-JP" altLang="en-US" sz="900" b="1" i="0" u="none" strike="noStrike" kern="1200" cap="none" spc="0" normalizeH="0" baseline="0" noProof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Arial"/>
                    <a:ea typeface="Meiryo UI"/>
                    <a:cs typeface="+mn-cs"/>
                  </a:rPr>
                  <a:t>確立事業活動</a:t>
                </a:r>
              </a:p>
            </p:txBody>
          </p:sp>
          <p:sp>
            <p:nvSpPr>
              <p:cNvPr id="30" name="フローチャート: 結合子 29">
                <a:extLst>
                  <a:ext uri="{FF2B5EF4-FFF2-40B4-BE49-F238E27FC236}">
                    <a16:creationId xmlns:a16="http://schemas.microsoft.com/office/drawing/2014/main" id="{148D2BB1-10BF-5F69-FA4E-D33F7F0BC052}"/>
                  </a:ext>
                </a:extLst>
              </p:cNvPr>
              <p:cNvSpPr/>
              <p:nvPr/>
            </p:nvSpPr>
            <p:spPr>
              <a:xfrm>
                <a:off x="1252815" y="1755705"/>
                <a:ext cx="380035" cy="389924"/>
              </a:xfrm>
              <a:prstGeom prst="flowChartConnector">
                <a:avLst/>
              </a:prstGeom>
              <a:solidFill>
                <a:srgbClr val="FFC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pic>
            <p:nvPicPr>
              <p:cNvPr id="18" name="グラフィックス 17" descr="握手 単色塗りつぶし">
                <a:extLst>
                  <a:ext uri="{FF2B5EF4-FFF2-40B4-BE49-F238E27FC236}">
                    <a16:creationId xmlns:a16="http://schemas.microsoft.com/office/drawing/2014/main" id="{A3B5A733-E5F9-9A43-7F96-25D6A965D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1283192" y="1788723"/>
                <a:ext cx="292565" cy="354562"/>
              </a:xfrm>
              <a:prstGeom prst="rect">
                <a:avLst/>
              </a:prstGeom>
            </p:spPr>
          </p:pic>
        </p:grpSp>
        <p:sp>
          <p:nvSpPr>
            <p:cNvPr id="4" name="フローチャート: 準備 3">
              <a:extLst>
                <a:ext uri="{FF2B5EF4-FFF2-40B4-BE49-F238E27FC236}">
                  <a16:creationId xmlns:a16="http://schemas.microsoft.com/office/drawing/2014/main" id="{6EF55837-B7EC-DF80-ABE6-7BF21542C73E}"/>
                </a:ext>
              </a:extLst>
            </p:cNvPr>
            <p:cNvSpPr/>
            <p:nvPr/>
          </p:nvSpPr>
          <p:spPr>
            <a:xfrm>
              <a:off x="8028914" y="490030"/>
              <a:ext cx="1074666" cy="801859"/>
            </a:xfrm>
            <a:prstGeom prst="flowChartPreparation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フローチャート: 結合子 5">
              <a:extLst>
                <a:ext uri="{FF2B5EF4-FFF2-40B4-BE49-F238E27FC236}">
                  <a16:creationId xmlns:a16="http://schemas.microsoft.com/office/drawing/2014/main" id="{AFEA9D3E-0580-90C2-F5C8-21E1AA6B4BD6}"/>
                </a:ext>
              </a:extLst>
            </p:cNvPr>
            <p:cNvSpPr/>
            <p:nvPr/>
          </p:nvSpPr>
          <p:spPr>
            <a:xfrm>
              <a:off x="8383844" y="539508"/>
              <a:ext cx="367081" cy="359174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グラフィックス 6" descr="握手 単色塗りつぶし">
              <a:extLst>
                <a:ext uri="{FF2B5EF4-FFF2-40B4-BE49-F238E27FC236}">
                  <a16:creationId xmlns:a16="http://schemas.microsoft.com/office/drawing/2014/main" id="{5B45BCF5-666E-C520-E480-2272A23EBA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8425711" y="569923"/>
              <a:ext cx="282592" cy="326601"/>
            </a:xfrm>
            <a:prstGeom prst="rect">
              <a:avLst/>
            </a:prstGeom>
          </p:spPr>
        </p:pic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FDC8A796-0ADD-EFC0-7F30-87BCAD4781EC}"/>
                </a:ext>
              </a:extLst>
            </p:cNvPr>
            <p:cNvSpPr txBox="1"/>
            <p:nvPr/>
          </p:nvSpPr>
          <p:spPr>
            <a:xfrm>
              <a:off x="7866779" y="914561"/>
              <a:ext cx="1413003" cy="37446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lnSpc>
                  <a:spcPts val="800"/>
                </a:lnSpc>
                <a:spcAft>
                  <a:spcPts val="600"/>
                </a:spcAft>
                <a:buClr>
                  <a:schemeClr val="bg1">
                    <a:lumMod val="50000"/>
                  </a:schemeClr>
                </a:buClr>
                <a:defRPr/>
              </a:pPr>
              <a:r>
                <a:rPr kumimoji="1" lang="ja-JP" altLang="en-US" sz="900" b="1">
                  <a:solidFill>
                    <a:schemeClr val="bg1"/>
                  </a:solidFill>
                  <a:latin typeface="Arial"/>
                  <a:ea typeface="Meiryo UI"/>
                </a:rPr>
                <a:t>安定取引関係</a:t>
              </a:r>
              <a:endParaRPr kumimoji="1" lang="en-US" altLang="ja-JP" sz="900" b="1">
                <a:solidFill>
                  <a:schemeClr val="bg1"/>
                </a:solidFill>
                <a:latin typeface="Arial"/>
                <a:ea typeface="Meiryo UI"/>
              </a:endParaRPr>
            </a:p>
            <a:p>
              <a:pPr algn="ctr">
                <a:lnSpc>
                  <a:spcPts val="800"/>
                </a:lnSpc>
                <a:spcAft>
                  <a:spcPts val="600"/>
                </a:spcAft>
                <a:buClr>
                  <a:schemeClr val="bg1">
                    <a:lumMod val="50000"/>
                  </a:schemeClr>
                </a:buClr>
                <a:defRPr/>
              </a:pPr>
              <a:r>
                <a:rPr kumimoji="1" lang="ja-JP" altLang="en-US" sz="9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/>
                  <a:ea typeface="Meiryo UI"/>
                  <a:cs typeface="+mn-cs"/>
                </a:rPr>
                <a:t>確立事業活動</a:t>
              </a:r>
            </a:p>
          </p:txBody>
        </p:sp>
      </p:grp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E52D4E64-E8CF-52C8-E388-63841221D72C}"/>
              </a:ext>
            </a:extLst>
          </p:cNvPr>
          <p:cNvSpPr txBox="1"/>
          <p:nvPr/>
        </p:nvSpPr>
        <p:spPr>
          <a:xfrm>
            <a:off x="3759560" y="717965"/>
            <a:ext cx="1732880" cy="400110"/>
          </a:xfrm>
          <a:prstGeom prst="rect">
            <a:avLst/>
          </a:prstGeom>
          <a:solidFill>
            <a:srgbClr val="FF9999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2000" b="1"/>
              <a:t>作成例</a:t>
            </a:r>
          </a:p>
        </p:txBody>
      </p:sp>
    </p:spTree>
    <p:extLst>
      <p:ext uri="{BB962C8B-B14F-4D97-AF65-F5344CB8AC3E}">
        <p14:creationId xmlns:p14="http://schemas.microsoft.com/office/powerpoint/2010/main" val="1223797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2FA61195171973429315CF0B7BA9DAB0" ma:contentTypeVersion="10" ma:contentTypeDescription="新しいドキュメントを作成します。" ma:contentTypeScope="" ma:versionID="09adab7210df6e7d3ffcaa9083bf9ef6">
  <xsd:schema xmlns:xsd="http://www.w3.org/2001/XMLSchema" xmlns:xs="http://www.w3.org/2001/XMLSchema" xmlns:p="http://schemas.microsoft.com/office/2006/metadata/properties" xmlns:ns2="f07aa0fd-1a03-46b4-bd13-b0915b9d20b4" xmlns:ns3="705c7409-0de8-4597-a646-9e266dbb5668" targetNamespace="http://schemas.microsoft.com/office/2006/metadata/properties" ma:root="true" ma:fieldsID="b6a3e806dbc2bd76f0c0f0299cd7703f" ns2:_="" ns3:_="">
    <xsd:import namespace="f07aa0fd-1a03-46b4-bd13-b0915b9d20b4"/>
    <xsd:import namespace="705c7409-0de8-4597-a646-9e266dbb566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7aa0fd-1a03-46b4-bd13-b0915b9d20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画像タグ" ma:readOnly="false" ma:fieldId="{5cf76f15-5ced-4ddc-b409-7134ff3c332f}" ma:taxonomyMulti="true" ma:sspId="1e1c6816-2a4f-4461-93c7-8dd281d6228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5c7409-0de8-4597-a646-9e266dbb566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f75129c-3ddb-4ffb-b212-2bf865635b10}" ma:internalName="TaxCatchAll" ma:showField="CatchAllData" ma:web="705c7409-0de8-4597-a646-9e266dbb56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07aa0fd-1a03-46b4-bd13-b0915b9d20b4">
      <Terms xmlns="http://schemas.microsoft.com/office/infopath/2007/PartnerControls"/>
    </lcf76f155ced4ddcb4097134ff3c332f>
    <TaxCatchAll xmlns="705c7409-0de8-4597-a646-9e266dbb5668" xsi:nil="true"/>
  </documentManagement>
</p:properties>
</file>

<file path=customXml/itemProps1.xml><?xml version="1.0" encoding="utf-8"?>
<ds:datastoreItem xmlns:ds="http://schemas.openxmlformats.org/officeDocument/2006/customXml" ds:itemID="{4E4604F4-26DD-4966-B3A0-9F63452273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78A844-4BBE-4CFA-9D63-D2459C61CFDC}"/>
</file>

<file path=customXml/itemProps3.xml><?xml version="1.0" encoding="utf-8"?>
<ds:datastoreItem xmlns:ds="http://schemas.openxmlformats.org/officeDocument/2006/customXml" ds:itemID="{747D4B78-EC0C-4627-B96A-151DBB213E7C}">
  <ds:schemaRefs>
    <ds:schemaRef ds:uri="c67e27ed-9e19-41af-b6a6-8c7283a1e394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http://purl.org/dc/terms/"/>
    <ds:schemaRef ds:uri="http://www.w3.org/XML/1998/namespace"/>
    <ds:schemaRef ds:uri="85ec59af-1a16-40a0-b163-384e34c79a5c"/>
    <ds:schemaRef ds:uri="http://schemas.microsoft.com/office/2006/documentManagement/typ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133</Words>
  <Application>Microsoft Office PowerPoint</Application>
  <PresentationFormat>画面に合わせる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Meiryo UI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菊池 茂史(KIKUCHI Shigefumi)</dc:creator>
  <cp:lastModifiedBy>菊池 茂史(KIKUCHI Shigefumi)</cp:lastModifiedBy>
  <cp:revision>2</cp:revision>
  <cp:lastPrinted>2025-09-11T05:02:31Z</cp:lastPrinted>
  <dcterms:created xsi:type="dcterms:W3CDTF">2025-08-13T10:05:54Z</dcterms:created>
  <dcterms:modified xsi:type="dcterms:W3CDTF">2026-03-11T06:10:14Z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0x0101002FA61195171973429315CF0B7BA9DAB0</vt:lpwstr>
  </property>
  <property fmtid="{D5CDD505-2E9C-101B-9397-08002B2CF9AE}" pid="3" name="MediaServiceImageTags">
    <vt:lpwstr/>
  </property>
</Properties>
</file>