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84" r:id="rId1"/>
  </p:sldMasterIdLst>
  <p:notesMasterIdLst>
    <p:notesMasterId r:id="rId15"/>
  </p:notesMasterIdLst>
  <p:handoutMasterIdLst>
    <p:handoutMasterId r:id="rId16"/>
  </p:handoutMasterIdLst>
  <p:sldIdLst>
    <p:sldId id="272" r:id="rId2"/>
    <p:sldId id="273" r:id="rId3"/>
    <p:sldId id="289" r:id="rId4"/>
    <p:sldId id="290" r:id="rId5"/>
    <p:sldId id="280" r:id="rId6"/>
    <p:sldId id="281" r:id="rId7"/>
    <p:sldId id="282" r:id="rId8"/>
    <p:sldId id="283" r:id="rId9"/>
    <p:sldId id="284" r:id="rId10"/>
    <p:sldId id="285" r:id="rId11"/>
    <p:sldId id="287" r:id="rId12"/>
    <p:sldId id="288" r:id="rId13"/>
    <p:sldId id="286" r:id="rId14"/>
  </p:sldIdLst>
  <p:sldSz cx="12192000" cy="6858000"/>
  <p:notesSz cx="6858000" cy="9144000"/>
  <p:defaultTextStyle>
    <a:defPPr rtl="0">
      <a:defRPr lang="ja-jp"/>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799B23B-EC83-4686-B30A-512413B5E67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3C2FFA5D-87B4-456A-9821-1D502468CF0F}" styleName="テーマ スタイル 1 - アクセント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16DA210-FB5B-4158-B5E0-FEB733F419BA}" styleName="スタイル (淡色)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0" d="100"/>
          <a:sy n="110" d="100"/>
        </p:scale>
        <p:origin x="492" y="126"/>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090"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溝口 武志(MIZOGUCHI Takeshi)" userId="4121740c-3553-4b3c-9433-6c38672d302f" providerId="ADAL" clId="{94F732B4-8D6E-4920-95AD-FDE138AD560B}"/>
    <pc:docChg chg="undo custSel addSld delSld modSld sldOrd">
      <pc:chgData name="溝口 武志(MIZOGUCHI Takeshi)" userId="4121740c-3553-4b3c-9433-6c38672d302f" providerId="ADAL" clId="{94F732B4-8D6E-4920-95AD-FDE138AD560B}" dt="2023-03-06T09:53:25.112" v="10026" actId="20577"/>
      <pc:docMkLst>
        <pc:docMk/>
      </pc:docMkLst>
      <pc:sldChg chg="addSp delSp modSp mod modTransition chgLayout">
        <pc:chgData name="溝口 武志(MIZOGUCHI Takeshi)" userId="4121740c-3553-4b3c-9433-6c38672d302f" providerId="ADAL" clId="{94F732B4-8D6E-4920-95AD-FDE138AD560B}" dt="2023-03-06T09:12:24.347" v="9798" actId="1076"/>
        <pc:sldMkLst>
          <pc:docMk/>
          <pc:sldMk cId="3549628654" sldId="272"/>
        </pc:sldMkLst>
        <pc:spChg chg="add mod ord">
          <ac:chgData name="溝口 武志(MIZOGUCHI Takeshi)" userId="4121740c-3553-4b3c-9433-6c38672d302f" providerId="ADAL" clId="{94F732B4-8D6E-4920-95AD-FDE138AD560B}" dt="2023-03-06T06:57:32.320" v="5724"/>
          <ac:spMkLst>
            <pc:docMk/>
            <pc:sldMk cId="3549628654" sldId="272"/>
            <ac:spMk id="2" creationId="{184B2B29-8A58-93A5-9FEC-D93E32C69838}"/>
          </ac:spMkLst>
        </pc:spChg>
        <pc:spChg chg="add del mod">
          <ac:chgData name="溝口 武志(MIZOGUCHI Takeshi)" userId="4121740c-3553-4b3c-9433-6c38672d302f" providerId="ADAL" clId="{94F732B4-8D6E-4920-95AD-FDE138AD560B}" dt="2023-03-06T01:03:15.267" v="153" actId="478"/>
          <ac:spMkLst>
            <pc:docMk/>
            <pc:sldMk cId="3549628654" sldId="272"/>
            <ac:spMk id="3" creationId="{38CD375A-3889-C0DD-5323-5D4F5CCC3EAE}"/>
          </ac:spMkLst>
        </pc:spChg>
        <pc:spChg chg="del mod">
          <ac:chgData name="溝口 武志(MIZOGUCHI Takeshi)" userId="4121740c-3553-4b3c-9433-6c38672d302f" providerId="ADAL" clId="{94F732B4-8D6E-4920-95AD-FDE138AD560B}" dt="2023-03-06T07:04:46.745" v="5744" actId="478"/>
          <ac:spMkLst>
            <pc:docMk/>
            <pc:sldMk cId="3549628654" sldId="272"/>
            <ac:spMk id="3" creationId="{730100B5-8B6A-5264-BABD-EC412B43109E}"/>
          </ac:spMkLst>
        </pc:spChg>
        <pc:spChg chg="add mod">
          <ac:chgData name="溝口 武志(MIZOGUCHI Takeshi)" userId="4121740c-3553-4b3c-9433-6c38672d302f" providerId="ADAL" clId="{94F732B4-8D6E-4920-95AD-FDE138AD560B}" dt="2023-03-06T09:12:10.313" v="9796" actId="14100"/>
          <ac:spMkLst>
            <pc:docMk/>
            <pc:sldMk cId="3549628654" sldId="272"/>
            <ac:spMk id="3" creationId="{FAAB4E5A-692D-063C-BBC9-D9E4B9E0703E}"/>
          </ac:spMkLst>
        </pc:spChg>
        <pc:spChg chg="mod ord">
          <ac:chgData name="溝口 武志(MIZOGUCHI Takeshi)" userId="4121740c-3553-4b3c-9433-6c38672d302f" providerId="ADAL" clId="{94F732B4-8D6E-4920-95AD-FDE138AD560B}" dt="2023-03-06T09:12:19.307" v="9797" actId="1076"/>
          <ac:spMkLst>
            <pc:docMk/>
            <pc:sldMk cId="3549628654" sldId="272"/>
            <ac:spMk id="4" creationId="{00000000-0000-0000-0000-000000000000}"/>
          </ac:spMkLst>
        </pc:spChg>
        <pc:spChg chg="mod ord">
          <ac:chgData name="溝口 武志(MIZOGUCHI Takeshi)" userId="4121740c-3553-4b3c-9433-6c38672d302f" providerId="ADAL" clId="{94F732B4-8D6E-4920-95AD-FDE138AD560B}" dt="2023-03-06T09:12:24.347" v="9798" actId="1076"/>
          <ac:spMkLst>
            <pc:docMk/>
            <pc:sldMk cId="3549628654" sldId="272"/>
            <ac:spMk id="5" creationId="{00000000-0000-0000-0000-000000000000}"/>
          </ac:spMkLst>
        </pc:spChg>
      </pc:sldChg>
      <pc:sldChg chg="addSp delSp modSp mod modTransition chgLayout">
        <pc:chgData name="溝口 武志(MIZOGUCHI Takeshi)" userId="4121740c-3553-4b3c-9433-6c38672d302f" providerId="ADAL" clId="{94F732B4-8D6E-4920-95AD-FDE138AD560B}" dt="2023-03-06T09:44:27.285" v="9827" actId="113"/>
        <pc:sldMkLst>
          <pc:docMk/>
          <pc:sldMk cId="1508910272" sldId="273"/>
        </pc:sldMkLst>
        <pc:spChg chg="del mod ord">
          <ac:chgData name="溝口 武志(MIZOGUCHI Takeshi)" userId="4121740c-3553-4b3c-9433-6c38672d302f" providerId="ADAL" clId="{94F732B4-8D6E-4920-95AD-FDE138AD560B}" dt="2023-03-06T01:18:12.706" v="299" actId="478"/>
          <ac:spMkLst>
            <pc:docMk/>
            <pc:sldMk cId="1508910272" sldId="273"/>
            <ac:spMk id="2" creationId="{00000000-0000-0000-0000-000000000000}"/>
          </ac:spMkLst>
        </pc:spChg>
        <pc:spChg chg="mod">
          <ac:chgData name="溝口 武志(MIZOGUCHI Takeshi)" userId="4121740c-3553-4b3c-9433-6c38672d302f" providerId="ADAL" clId="{94F732B4-8D6E-4920-95AD-FDE138AD560B}" dt="2023-03-06T06:56:57.820" v="5723" actId="255"/>
          <ac:spMkLst>
            <pc:docMk/>
            <pc:sldMk cId="1508910272" sldId="273"/>
            <ac:spMk id="2" creationId="{BBAA0A4F-7FEA-0A67-C3ED-1F4E1BB56F67}"/>
          </ac:spMkLst>
        </pc:spChg>
        <pc:spChg chg="mod ord">
          <ac:chgData name="溝口 武志(MIZOGUCHI Takeshi)" userId="4121740c-3553-4b3c-9433-6c38672d302f" providerId="ADAL" clId="{94F732B4-8D6E-4920-95AD-FDE138AD560B}" dt="2023-03-06T09:00:14.182" v="9666" actId="6549"/>
          <ac:spMkLst>
            <pc:docMk/>
            <pc:sldMk cId="1508910272" sldId="273"/>
            <ac:spMk id="3" creationId="{00000000-0000-0000-0000-000000000000}"/>
          </ac:spMkLst>
        </pc:spChg>
        <pc:spChg chg="mod ord">
          <ac:chgData name="溝口 武志(MIZOGUCHI Takeshi)" userId="4121740c-3553-4b3c-9433-6c38672d302f" providerId="ADAL" clId="{94F732B4-8D6E-4920-95AD-FDE138AD560B}" dt="2023-03-06T01:21:27.203" v="377" actId="14100"/>
          <ac:spMkLst>
            <pc:docMk/>
            <pc:sldMk cId="1508910272" sldId="273"/>
            <ac:spMk id="4" creationId="{0BBEA82C-0F73-8037-C4DD-A15A644B4183}"/>
          </ac:spMkLst>
        </pc:spChg>
        <pc:spChg chg="add del mod">
          <ac:chgData name="溝口 武志(MIZOGUCHI Takeshi)" userId="4121740c-3553-4b3c-9433-6c38672d302f" providerId="ADAL" clId="{94F732B4-8D6E-4920-95AD-FDE138AD560B}" dt="2023-03-06T01:18:18.256" v="300" actId="478"/>
          <ac:spMkLst>
            <pc:docMk/>
            <pc:sldMk cId="1508910272" sldId="273"/>
            <ac:spMk id="6" creationId="{AD9641F7-DE27-42C0-6A95-A46C83CE7801}"/>
          </ac:spMkLst>
        </pc:spChg>
        <pc:spChg chg="add mod">
          <ac:chgData name="溝口 武志(MIZOGUCHI Takeshi)" userId="4121740c-3553-4b3c-9433-6c38672d302f" providerId="ADAL" clId="{94F732B4-8D6E-4920-95AD-FDE138AD560B}" dt="2023-03-06T09:25:07.082" v="9810" actId="20577"/>
          <ac:spMkLst>
            <pc:docMk/>
            <pc:sldMk cId="1508910272" sldId="273"/>
            <ac:spMk id="7" creationId="{21853E06-7921-FE53-6DAB-ADA037E52C4E}"/>
          </ac:spMkLst>
        </pc:spChg>
        <pc:spChg chg="add mod">
          <ac:chgData name="溝口 武志(MIZOGUCHI Takeshi)" userId="4121740c-3553-4b3c-9433-6c38672d302f" providerId="ADAL" clId="{94F732B4-8D6E-4920-95AD-FDE138AD560B}" dt="2023-03-06T01:45:22.311" v="1518" actId="1076"/>
          <ac:spMkLst>
            <pc:docMk/>
            <pc:sldMk cId="1508910272" sldId="273"/>
            <ac:spMk id="8" creationId="{FFC678D2-31B9-8AEF-13B4-D85D8EE8B139}"/>
          </ac:spMkLst>
        </pc:spChg>
        <pc:spChg chg="add mod">
          <ac:chgData name="溝口 武志(MIZOGUCHI Takeshi)" userId="4121740c-3553-4b3c-9433-6c38672d302f" providerId="ADAL" clId="{94F732B4-8D6E-4920-95AD-FDE138AD560B}" dt="2023-03-06T01:45:24.677" v="1519" actId="1076"/>
          <ac:spMkLst>
            <pc:docMk/>
            <pc:sldMk cId="1508910272" sldId="273"/>
            <ac:spMk id="9" creationId="{1E309D26-70AE-05CD-AE4C-C9CACF904EE9}"/>
          </ac:spMkLst>
        </pc:spChg>
        <pc:spChg chg="add mod">
          <ac:chgData name="溝口 武志(MIZOGUCHI Takeshi)" userId="4121740c-3553-4b3c-9433-6c38672d302f" providerId="ADAL" clId="{94F732B4-8D6E-4920-95AD-FDE138AD560B}" dt="2023-03-06T09:44:27.285" v="9827" actId="113"/>
          <ac:spMkLst>
            <pc:docMk/>
            <pc:sldMk cId="1508910272" sldId="273"/>
            <ac:spMk id="10" creationId="{F99B0BDF-A451-CAB8-00CA-C93B74FEB0BD}"/>
          </ac:spMkLst>
        </pc:spChg>
        <pc:spChg chg="add mod">
          <ac:chgData name="溝口 武志(MIZOGUCHI Takeshi)" userId="4121740c-3553-4b3c-9433-6c38672d302f" providerId="ADAL" clId="{94F732B4-8D6E-4920-95AD-FDE138AD560B}" dt="2023-03-06T01:48:11.681" v="1525" actId="1076"/>
          <ac:spMkLst>
            <pc:docMk/>
            <pc:sldMk cId="1508910272" sldId="273"/>
            <ac:spMk id="11" creationId="{572287C9-0471-5AAC-D5D4-3D9DA55A6BB2}"/>
          </ac:spMkLst>
        </pc:spChg>
      </pc:sldChg>
      <pc:sldChg chg="modSp del mod chgLayout">
        <pc:chgData name="溝口 武志(MIZOGUCHI Takeshi)" userId="4121740c-3553-4b3c-9433-6c38672d302f" providerId="ADAL" clId="{94F732B4-8D6E-4920-95AD-FDE138AD560B}" dt="2023-03-06T01:33:26.242" v="1007" actId="2696"/>
        <pc:sldMkLst>
          <pc:docMk/>
          <pc:sldMk cId="3339554045" sldId="274"/>
        </pc:sldMkLst>
        <pc:spChg chg="mod ord">
          <ac:chgData name="溝口 武志(MIZOGUCHI Takeshi)" userId="4121740c-3553-4b3c-9433-6c38672d302f" providerId="ADAL" clId="{94F732B4-8D6E-4920-95AD-FDE138AD560B}" dt="2023-03-06T01:07:01.462" v="165" actId="700"/>
          <ac:spMkLst>
            <pc:docMk/>
            <pc:sldMk cId="3339554045" sldId="274"/>
            <ac:spMk id="2" creationId="{00000000-0000-0000-0000-000000000000}"/>
          </ac:spMkLst>
        </pc:spChg>
        <pc:spChg chg="mod ord">
          <ac:chgData name="溝口 武志(MIZOGUCHI Takeshi)" userId="4121740c-3553-4b3c-9433-6c38672d302f" providerId="ADAL" clId="{94F732B4-8D6E-4920-95AD-FDE138AD560B}" dt="2023-03-06T01:07:01.462" v="165" actId="700"/>
          <ac:spMkLst>
            <pc:docMk/>
            <pc:sldMk cId="3339554045" sldId="274"/>
            <ac:spMk id="3" creationId="{00000000-0000-0000-0000-000000000000}"/>
          </ac:spMkLst>
        </pc:spChg>
        <pc:spChg chg="mod ord">
          <ac:chgData name="溝口 武志(MIZOGUCHI Takeshi)" userId="4121740c-3553-4b3c-9433-6c38672d302f" providerId="ADAL" clId="{94F732B4-8D6E-4920-95AD-FDE138AD560B}" dt="2023-03-06T01:07:01.462" v="165" actId="700"/>
          <ac:spMkLst>
            <pc:docMk/>
            <pc:sldMk cId="3339554045" sldId="274"/>
            <ac:spMk id="4" creationId="{3AEFC104-2A98-4D8A-E244-5C0C9994F66C}"/>
          </ac:spMkLst>
        </pc:spChg>
      </pc:sldChg>
      <pc:sldChg chg="addSp delSp modSp del mod chgLayout">
        <pc:chgData name="溝口 武志(MIZOGUCHI Takeshi)" userId="4121740c-3553-4b3c-9433-6c38672d302f" providerId="ADAL" clId="{94F732B4-8D6E-4920-95AD-FDE138AD560B}" dt="2023-03-06T04:07:35.558" v="2625" actId="2696"/>
        <pc:sldMkLst>
          <pc:docMk/>
          <pc:sldMk cId="115085417" sldId="275"/>
        </pc:sldMkLst>
        <pc:spChg chg="del mod ord">
          <ac:chgData name="溝口 武志(MIZOGUCHI Takeshi)" userId="4121740c-3553-4b3c-9433-6c38672d302f" providerId="ADAL" clId="{94F732B4-8D6E-4920-95AD-FDE138AD560B}" dt="2023-03-06T04:04:45.574" v="2600" actId="478"/>
          <ac:spMkLst>
            <pc:docMk/>
            <pc:sldMk cId="115085417" sldId="275"/>
            <ac:spMk id="2" creationId="{00000000-0000-0000-0000-000000000000}"/>
          </ac:spMkLst>
        </pc:spChg>
        <pc:spChg chg="del mod ord">
          <ac:chgData name="溝口 武志(MIZOGUCHI Takeshi)" userId="4121740c-3553-4b3c-9433-6c38672d302f" providerId="ADAL" clId="{94F732B4-8D6E-4920-95AD-FDE138AD560B}" dt="2023-03-06T04:04:52.307" v="2602" actId="478"/>
          <ac:spMkLst>
            <pc:docMk/>
            <pc:sldMk cId="115085417" sldId="275"/>
            <ac:spMk id="3" creationId="{00000000-0000-0000-0000-000000000000}"/>
          </ac:spMkLst>
        </pc:spChg>
        <pc:spChg chg="mod ord">
          <ac:chgData name="溝口 武志(MIZOGUCHI Takeshi)" userId="4121740c-3553-4b3c-9433-6c38672d302f" providerId="ADAL" clId="{94F732B4-8D6E-4920-95AD-FDE138AD560B}" dt="2023-03-06T01:07:01.462" v="165" actId="700"/>
          <ac:spMkLst>
            <pc:docMk/>
            <pc:sldMk cId="115085417" sldId="275"/>
            <ac:spMk id="4" creationId="{062E222F-2627-D229-77FD-3A7026ECC85C}"/>
          </ac:spMkLst>
        </pc:spChg>
        <pc:spChg chg="add del mod">
          <ac:chgData name="溝口 武志(MIZOGUCHI Takeshi)" userId="4121740c-3553-4b3c-9433-6c38672d302f" providerId="ADAL" clId="{94F732B4-8D6E-4920-95AD-FDE138AD560B}" dt="2023-03-06T04:04:48.595" v="2601" actId="478"/>
          <ac:spMkLst>
            <pc:docMk/>
            <pc:sldMk cId="115085417" sldId="275"/>
            <ac:spMk id="6" creationId="{34E254B8-A164-6D7C-F4D3-DB367F9ECF96}"/>
          </ac:spMkLst>
        </pc:spChg>
        <pc:spChg chg="add del mod">
          <ac:chgData name="溝口 武志(MIZOGUCHI Takeshi)" userId="4121740c-3553-4b3c-9433-6c38672d302f" providerId="ADAL" clId="{94F732B4-8D6E-4920-95AD-FDE138AD560B}" dt="2023-03-06T04:04:54.394" v="2603" actId="478"/>
          <ac:spMkLst>
            <pc:docMk/>
            <pc:sldMk cId="115085417" sldId="275"/>
            <ac:spMk id="8" creationId="{CFABB94F-CCBD-01C7-9CD6-58A3F4C8C4AC}"/>
          </ac:spMkLst>
        </pc:spChg>
        <pc:spChg chg="mod">
          <ac:chgData name="溝口 武志(MIZOGUCHI Takeshi)" userId="4121740c-3553-4b3c-9433-6c38672d302f" providerId="ADAL" clId="{94F732B4-8D6E-4920-95AD-FDE138AD560B}" dt="2023-03-06T04:05:34.986" v="2607" actId="255"/>
          <ac:spMkLst>
            <pc:docMk/>
            <pc:sldMk cId="115085417" sldId="275"/>
            <ac:spMk id="10" creationId="{AB4BF3BD-7E61-C5C9-3B4C-CC4E8F78E93D}"/>
          </ac:spMkLst>
        </pc:spChg>
        <pc:spChg chg="mod">
          <ac:chgData name="溝口 武志(MIZOGUCHI Takeshi)" userId="4121740c-3553-4b3c-9433-6c38672d302f" providerId="ADAL" clId="{94F732B4-8D6E-4920-95AD-FDE138AD560B}" dt="2023-03-06T04:05:42.630" v="2611" actId="404"/>
          <ac:spMkLst>
            <pc:docMk/>
            <pc:sldMk cId="115085417" sldId="275"/>
            <ac:spMk id="11" creationId="{5B25950D-E7AA-D7F0-6544-8B00D77746A9}"/>
          </ac:spMkLst>
        </pc:spChg>
        <pc:spChg chg="mod">
          <ac:chgData name="溝口 武志(MIZOGUCHI Takeshi)" userId="4121740c-3553-4b3c-9433-6c38672d302f" providerId="ADAL" clId="{94F732B4-8D6E-4920-95AD-FDE138AD560B}" dt="2023-03-06T04:05:48.090" v="2615" actId="404"/>
          <ac:spMkLst>
            <pc:docMk/>
            <pc:sldMk cId="115085417" sldId="275"/>
            <ac:spMk id="12" creationId="{0B4A3B3F-284C-A460-9FA2-BF84614D1448}"/>
          </ac:spMkLst>
        </pc:spChg>
        <pc:spChg chg="mod">
          <ac:chgData name="溝口 武志(MIZOGUCHI Takeshi)" userId="4121740c-3553-4b3c-9433-6c38672d302f" providerId="ADAL" clId="{94F732B4-8D6E-4920-95AD-FDE138AD560B}" dt="2023-03-06T04:05:26.390" v="2606" actId="1076"/>
          <ac:spMkLst>
            <pc:docMk/>
            <pc:sldMk cId="115085417" sldId="275"/>
            <ac:spMk id="13" creationId="{AA272F5D-9D1E-4A80-CE25-0B19EBFB3A83}"/>
          </ac:spMkLst>
        </pc:spChg>
        <pc:spChg chg="mod">
          <ac:chgData name="溝口 武志(MIZOGUCHI Takeshi)" userId="4121740c-3553-4b3c-9433-6c38672d302f" providerId="ADAL" clId="{94F732B4-8D6E-4920-95AD-FDE138AD560B}" dt="2023-03-06T04:05:26.390" v="2606" actId="1076"/>
          <ac:spMkLst>
            <pc:docMk/>
            <pc:sldMk cId="115085417" sldId="275"/>
            <ac:spMk id="14" creationId="{A7238FE8-8BE7-32C4-C762-FC35D92C417A}"/>
          </ac:spMkLst>
        </pc:spChg>
        <pc:spChg chg="mod">
          <ac:chgData name="溝口 武志(MIZOGUCHI Takeshi)" userId="4121740c-3553-4b3c-9433-6c38672d302f" providerId="ADAL" clId="{94F732B4-8D6E-4920-95AD-FDE138AD560B}" dt="2023-03-06T04:05:26.390" v="2606" actId="1076"/>
          <ac:spMkLst>
            <pc:docMk/>
            <pc:sldMk cId="115085417" sldId="275"/>
            <ac:spMk id="16" creationId="{739B6038-9A21-E93C-4619-8CECA14FCE81}"/>
          </ac:spMkLst>
        </pc:spChg>
        <pc:spChg chg="mod">
          <ac:chgData name="溝口 武志(MIZOGUCHI Takeshi)" userId="4121740c-3553-4b3c-9433-6c38672d302f" providerId="ADAL" clId="{94F732B4-8D6E-4920-95AD-FDE138AD560B}" dt="2023-03-06T04:05:26.390" v="2606" actId="1076"/>
          <ac:spMkLst>
            <pc:docMk/>
            <pc:sldMk cId="115085417" sldId="275"/>
            <ac:spMk id="17" creationId="{044C966B-81DD-A09D-CC6A-79F18F7B6F81}"/>
          </ac:spMkLst>
        </pc:spChg>
        <pc:spChg chg="mod">
          <ac:chgData name="溝口 武志(MIZOGUCHI Takeshi)" userId="4121740c-3553-4b3c-9433-6c38672d302f" providerId="ADAL" clId="{94F732B4-8D6E-4920-95AD-FDE138AD560B}" dt="2023-03-06T04:05:26.390" v="2606" actId="1076"/>
          <ac:spMkLst>
            <pc:docMk/>
            <pc:sldMk cId="115085417" sldId="275"/>
            <ac:spMk id="18" creationId="{616C4CB3-06DC-D8E6-2375-06FBB905264A}"/>
          </ac:spMkLst>
        </pc:spChg>
        <pc:spChg chg="mod">
          <ac:chgData name="溝口 武志(MIZOGUCHI Takeshi)" userId="4121740c-3553-4b3c-9433-6c38672d302f" providerId="ADAL" clId="{94F732B4-8D6E-4920-95AD-FDE138AD560B}" dt="2023-03-06T04:05:26.390" v="2606" actId="1076"/>
          <ac:spMkLst>
            <pc:docMk/>
            <pc:sldMk cId="115085417" sldId="275"/>
            <ac:spMk id="19" creationId="{83BB0C3E-EBA3-7BB7-B5CB-6AD64B5E591D}"/>
          </ac:spMkLst>
        </pc:spChg>
        <pc:grpChg chg="add del mod">
          <ac:chgData name="溝口 武志(MIZOGUCHI Takeshi)" userId="4121740c-3553-4b3c-9433-6c38672d302f" providerId="ADAL" clId="{94F732B4-8D6E-4920-95AD-FDE138AD560B}" dt="2023-03-06T04:07:27.590" v="2623" actId="21"/>
          <ac:grpSpMkLst>
            <pc:docMk/>
            <pc:sldMk cId="115085417" sldId="275"/>
            <ac:grpSpMk id="9" creationId="{8BBE1A1C-3148-931F-7AAA-9D7C79ACC8CA}"/>
          </ac:grpSpMkLst>
        </pc:grpChg>
        <pc:cxnChg chg="mod">
          <ac:chgData name="溝口 武志(MIZOGUCHI Takeshi)" userId="4121740c-3553-4b3c-9433-6c38672d302f" providerId="ADAL" clId="{94F732B4-8D6E-4920-95AD-FDE138AD560B}" dt="2023-03-06T04:05:26.390" v="2606" actId="1076"/>
          <ac:cxnSpMkLst>
            <pc:docMk/>
            <pc:sldMk cId="115085417" sldId="275"/>
            <ac:cxnSpMk id="15" creationId="{A44DA9B3-78ED-7D19-D9E0-D5C470C6B54A}"/>
          </ac:cxnSpMkLst>
        </pc:cxnChg>
      </pc:sldChg>
      <pc:sldChg chg="modSp del mod chgLayout">
        <pc:chgData name="溝口 武志(MIZOGUCHI Takeshi)" userId="4121740c-3553-4b3c-9433-6c38672d302f" providerId="ADAL" clId="{94F732B4-8D6E-4920-95AD-FDE138AD560B}" dt="2023-03-06T06:38:12.090" v="5650" actId="2696"/>
        <pc:sldMkLst>
          <pc:docMk/>
          <pc:sldMk cId="3252008090" sldId="276"/>
        </pc:sldMkLst>
        <pc:spChg chg="mod ord">
          <ac:chgData name="溝口 武志(MIZOGUCHI Takeshi)" userId="4121740c-3553-4b3c-9433-6c38672d302f" providerId="ADAL" clId="{94F732B4-8D6E-4920-95AD-FDE138AD560B}" dt="2023-03-06T01:07:01.462" v="165" actId="700"/>
          <ac:spMkLst>
            <pc:docMk/>
            <pc:sldMk cId="3252008090" sldId="276"/>
            <ac:spMk id="2" creationId="{00000000-0000-0000-0000-000000000000}"/>
          </ac:spMkLst>
        </pc:spChg>
        <pc:spChg chg="mod ord">
          <ac:chgData name="溝口 武志(MIZOGUCHI Takeshi)" userId="4121740c-3553-4b3c-9433-6c38672d302f" providerId="ADAL" clId="{94F732B4-8D6E-4920-95AD-FDE138AD560B}" dt="2023-03-06T01:07:01.462" v="165" actId="700"/>
          <ac:spMkLst>
            <pc:docMk/>
            <pc:sldMk cId="3252008090" sldId="276"/>
            <ac:spMk id="3" creationId="{00000000-0000-0000-0000-000000000000}"/>
          </ac:spMkLst>
        </pc:spChg>
        <pc:spChg chg="mod ord">
          <ac:chgData name="溝口 武志(MIZOGUCHI Takeshi)" userId="4121740c-3553-4b3c-9433-6c38672d302f" providerId="ADAL" clId="{94F732B4-8D6E-4920-95AD-FDE138AD560B}" dt="2023-03-06T01:07:01.462" v="165" actId="700"/>
          <ac:spMkLst>
            <pc:docMk/>
            <pc:sldMk cId="3252008090" sldId="276"/>
            <ac:spMk id="4" creationId="{6F5DEAD3-82CB-1D6E-DFBA-CD62D3D41329}"/>
          </ac:spMkLst>
        </pc:spChg>
      </pc:sldChg>
      <pc:sldChg chg="modSp del mod chgLayout">
        <pc:chgData name="溝口 武志(MIZOGUCHI Takeshi)" userId="4121740c-3553-4b3c-9433-6c38672d302f" providerId="ADAL" clId="{94F732B4-8D6E-4920-95AD-FDE138AD560B}" dt="2023-03-06T06:38:14.601" v="5651" actId="2696"/>
        <pc:sldMkLst>
          <pc:docMk/>
          <pc:sldMk cId="1419453836" sldId="277"/>
        </pc:sldMkLst>
        <pc:spChg chg="mod ord">
          <ac:chgData name="溝口 武志(MIZOGUCHI Takeshi)" userId="4121740c-3553-4b3c-9433-6c38672d302f" providerId="ADAL" clId="{94F732B4-8D6E-4920-95AD-FDE138AD560B}" dt="2023-03-06T01:07:01.462" v="165" actId="700"/>
          <ac:spMkLst>
            <pc:docMk/>
            <pc:sldMk cId="1419453836" sldId="277"/>
            <ac:spMk id="2" creationId="{00000000-0000-0000-0000-000000000000}"/>
          </ac:spMkLst>
        </pc:spChg>
        <pc:spChg chg="mod ord">
          <ac:chgData name="溝口 武志(MIZOGUCHI Takeshi)" userId="4121740c-3553-4b3c-9433-6c38672d302f" providerId="ADAL" clId="{94F732B4-8D6E-4920-95AD-FDE138AD560B}" dt="2023-03-06T01:07:01.462" v="165" actId="700"/>
          <ac:spMkLst>
            <pc:docMk/>
            <pc:sldMk cId="1419453836" sldId="277"/>
            <ac:spMk id="3" creationId="{00000000-0000-0000-0000-000000000000}"/>
          </ac:spMkLst>
        </pc:spChg>
        <pc:spChg chg="mod ord">
          <ac:chgData name="溝口 武志(MIZOGUCHI Takeshi)" userId="4121740c-3553-4b3c-9433-6c38672d302f" providerId="ADAL" clId="{94F732B4-8D6E-4920-95AD-FDE138AD560B}" dt="2023-03-06T01:07:01.462" v="165" actId="700"/>
          <ac:spMkLst>
            <pc:docMk/>
            <pc:sldMk cId="1419453836" sldId="277"/>
            <ac:spMk id="4" creationId="{DA24AB3D-BBD5-3621-03E4-858EFAD7A693}"/>
          </ac:spMkLst>
        </pc:spChg>
      </pc:sldChg>
      <pc:sldChg chg="modSp del mod chgLayout">
        <pc:chgData name="溝口 武志(MIZOGUCHI Takeshi)" userId="4121740c-3553-4b3c-9433-6c38672d302f" providerId="ADAL" clId="{94F732B4-8D6E-4920-95AD-FDE138AD560B}" dt="2023-03-06T06:38:17.549" v="5652" actId="2696"/>
        <pc:sldMkLst>
          <pc:docMk/>
          <pc:sldMk cId="2054880847" sldId="278"/>
        </pc:sldMkLst>
        <pc:spChg chg="mod ord">
          <ac:chgData name="溝口 武志(MIZOGUCHI Takeshi)" userId="4121740c-3553-4b3c-9433-6c38672d302f" providerId="ADAL" clId="{94F732B4-8D6E-4920-95AD-FDE138AD560B}" dt="2023-03-06T01:07:01.462" v="165" actId="700"/>
          <ac:spMkLst>
            <pc:docMk/>
            <pc:sldMk cId="2054880847" sldId="278"/>
            <ac:spMk id="2" creationId="{00000000-0000-0000-0000-000000000000}"/>
          </ac:spMkLst>
        </pc:spChg>
        <pc:spChg chg="mod ord">
          <ac:chgData name="溝口 武志(MIZOGUCHI Takeshi)" userId="4121740c-3553-4b3c-9433-6c38672d302f" providerId="ADAL" clId="{94F732B4-8D6E-4920-95AD-FDE138AD560B}" dt="2023-03-06T01:07:01.462" v="165" actId="700"/>
          <ac:spMkLst>
            <pc:docMk/>
            <pc:sldMk cId="2054880847" sldId="278"/>
            <ac:spMk id="3" creationId="{00000000-0000-0000-0000-000000000000}"/>
          </ac:spMkLst>
        </pc:spChg>
        <pc:spChg chg="mod ord">
          <ac:chgData name="溝口 武志(MIZOGUCHI Takeshi)" userId="4121740c-3553-4b3c-9433-6c38672d302f" providerId="ADAL" clId="{94F732B4-8D6E-4920-95AD-FDE138AD560B}" dt="2023-03-06T01:07:01.462" v="165" actId="700"/>
          <ac:spMkLst>
            <pc:docMk/>
            <pc:sldMk cId="2054880847" sldId="278"/>
            <ac:spMk id="4" creationId="{1783A52C-4A39-DBB8-6211-6BB0049C3179}"/>
          </ac:spMkLst>
        </pc:spChg>
      </pc:sldChg>
      <pc:sldChg chg="modSp del mod chgLayout">
        <pc:chgData name="溝口 武志(MIZOGUCHI Takeshi)" userId="4121740c-3553-4b3c-9433-6c38672d302f" providerId="ADAL" clId="{94F732B4-8D6E-4920-95AD-FDE138AD560B}" dt="2023-03-06T06:38:20.270" v="5653" actId="2696"/>
        <pc:sldMkLst>
          <pc:docMk/>
          <pc:sldMk cId="112606551" sldId="279"/>
        </pc:sldMkLst>
        <pc:spChg chg="mod ord">
          <ac:chgData name="溝口 武志(MIZOGUCHI Takeshi)" userId="4121740c-3553-4b3c-9433-6c38672d302f" providerId="ADAL" clId="{94F732B4-8D6E-4920-95AD-FDE138AD560B}" dt="2023-03-06T01:07:01.462" v="165" actId="700"/>
          <ac:spMkLst>
            <pc:docMk/>
            <pc:sldMk cId="112606551" sldId="279"/>
            <ac:spMk id="2" creationId="{00000000-0000-0000-0000-000000000000}"/>
          </ac:spMkLst>
        </pc:spChg>
        <pc:spChg chg="mod ord">
          <ac:chgData name="溝口 武志(MIZOGUCHI Takeshi)" userId="4121740c-3553-4b3c-9433-6c38672d302f" providerId="ADAL" clId="{94F732B4-8D6E-4920-95AD-FDE138AD560B}" dt="2023-03-06T01:07:01.462" v="165" actId="700"/>
          <ac:spMkLst>
            <pc:docMk/>
            <pc:sldMk cId="112606551" sldId="279"/>
            <ac:spMk id="3" creationId="{00000000-0000-0000-0000-000000000000}"/>
          </ac:spMkLst>
        </pc:spChg>
        <pc:spChg chg="mod ord">
          <ac:chgData name="溝口 武志(MIZOGUCHI Takeshi)" userId="4121740c-3553-4b3c-9433-6c38672d302f" providerId="ADAL" clId="{94F732B4-8D6E-4920-95AD-FDE138AD560B}" dt="2023-03-06T01:07:01.462" v="165" actId="700"/>
          <ac:spMkLst>
            <pc:docMk/>
            <pc:sldMk cId="112606551" sldId="279"/>
            <ac:spMk id="4" creationId="{CB0FF1D5-384B-F92B-6E85-ED80350E317A}"/>
          </ac:spMkLst>
        </pc:spChg>
      </pc:sldChg>
      <pc:sldChg chg="addSp delSp modSp add mod modTransition">
        <pc:chgData name="溝口 武志(MIZOGUCHI Takeshi)" userId="4121740c-3553-4b3c-9433-6c38672d302f" providerId="ADAL" clId="{94F732B4-8D6E-4920-95AD-FDE138AD560B}" dt="2023-03-06T09:44:17.806" v="9826" actId="207"/>
        <pc:sldMkLst>
          <pc:docMk/>
          <pc:sldMk cId="3581744743" sldId="280"/>
        </pc:sldMkLst>
        <pc:spChg chg="add mod">
          <ac:chgData name="溝口 武志(MIZOGUCHI Takeshi)" userId="4121740c-3553-4b3c-9433-6c38672d302f" providerId="ADAL" clId="{94F732B4-8D6E-4920-95AD-FDE138AD560B}" dt="2023-03-06T09:44:07.484" v="9825" actId="207"/>
          <ac:spMkLst>
            <pc:docMk/>
            <pc:sldMk cId="3581744743" sldId="280"/>
            <ac:spMk id="2" creationId="{6075C134-6F18-DC0C-3AEC-281799E3F2BE}"/>
          </ac:spMkLst>
        </pc:spChg>
        <pc:spChg chg="mod">
          <ac:chgData name="溝口 武志(MIZOGUCHI Takeshi)" userId="4121740c-3553-4b3c-9433-6c38672d302f" providerId="ADAL" clId="{94F732B4-8D6E-4920-95AD-FDE138AD560B}" dt="2023-03-06T01:40:59.513" v="1367" actId="403"/>
          <ac:spMkLst>
            <pc:docMk/>
            <pc:sldMk cId="3581744743" sldId="280"/>
            <ac:spMk id="3" creationId="{00000000-0000-0000-0000-000000000000}"/>
          </ac:spMkLst>
        </pc:spChg>
        <pc:spChg chg="mod">
          <ac:chgData name="溝口 武志(MIZOGUCHI Takeshi)" userId="4121740c-3553-4b3c-9433-6c38672d302f" providerId="ADAL" clId="{94F732B4-8D6E-4920-95AD-FDE138AD560B}" dt="2023-03-06T06:58:33.119" v="5727" actId="403"/>
          <ac:spMkLst>
            <pc:docMk/>
            <pc:sldMk cId="3581744743" sldId="280"/>
            <ac:spMk id="5" creationId="{1C51721B-4704-5F2C-856B-6A37C64A6F00}"/>
          </ac:spMkLst>
        </pc:spChg>
        <pc:spChg chg="mod">
          <ac:chgData name="溝口 武志(MIZOGUCHI Takeshi)" userId="4121740c-3553-4b3c-9433-6c38672d302f" providerId="ADAL" clId="{94F732B4-8D6E-4920-95AD-FDE138AD560B}" dt="2023-03-06T01:48:32.897" v="1527" actId="1076"/>
          <ac:spMkLst>
            <pc:docMk/>
            <pc:sldMk cId="3581744743" sldId="280"/>
            <ac:spMk id="7" creationId="{21853E06-7921-FE53-6DAB-ADA037E52C4E}"/>
          </ac:spMkLst>
        </pc:spChg>
        <pc:spChg chg="mod">
          <ac:chgData name="溝口 武志(MIZOGUCHI Takeshi)" userId="4121740c-3553-4b3c-9433-6c38672d302f" providerId="ADAL" clId="{94F732B4-8D6E-4920-95AD-FDE138AD560B}" dt="2023-03-06T06:28:51.183" v="5561" actId="113"/>
          <ac:spMkLst>
            <pc:docMk/>
            <pc:sldMk cId="3581744743" sldId="280"/>
            <ac:spMk id="8" creationId="{FFC678D2-31B9-8AEF-13B4-D85D8EE8B139}"/>
          </ac:spMkLst>
        </pc:spChg>
        <pc:spChg chg="del">
          <ac:chgData name="溝口 武志(MIZOGUCHI Takeshi)" userId="4121740c-3553-4b3c-9433-6c38672d302f" providerId="ADAL" clId="{94F732B4-8D6E-4920-95AD-FDE138AD560B}" dt="2023-03-06T01:39:29.678" v="1261" actId="478"/>
          <ac:spMkLst>
            <pc:docMk/>
            <pc:sldMk cId="3581744743" sldId="280"/>
            <ac:spMk id="9" creationId="{1E309D26-70AE-05CD-AE4C-C9CACF904EE9}"/>
          </ac:spMkLst>
        </pc:spChg>
        <pc:spChg chg="mod">
          <ac:chgData name="溝口 武志(MIZOGUCHI Takeshi)" userId="4121740c-3553-4b3c-9433-6c38672d302f" providerId="ADAL" clId="{94F732B4-8D6E-4920-95AD-FDE138AD560B}" dt="2023-03-06T09:44:17.806" v="9826" actId="207"/>
          <ac:spMkLst>
            <pc:docMk/>
            <pc:sldMk cId="3581744743" sldId="280"/>
            <ac:spMk id="10" creationId="{F99B0BDF-A451-CAB8-00CA-C93B74FEB0BD}"/>
          </ac:spMkLst>
        </pc:spChg>
      </pc:sldChg>
      <pc:sldChg chg="addSp delSp modSp add mod ord modTransition">
        <pc:chgData name="溝口 武志(MIZOGUCHI Takeshi)" userId="4121740c-3553-4b3c-9433-6c38672d302f" providerId="ADAL" clId="{94F732B4-8D6E-4920-95AD-FDE138AD560B}" dt="2023-03-06T08:58:01.245" v="9656"/>
        <pc:sldMkLst>
          <pc:docMk/>
          <pc:sldMk cId="1240344547" sldId="281"/>
        </pc:sldMkLst>
        <pc:spChg chg="add del mod">
          <ac:chgData name="溝口 武志(MIZOGUCHI Takeshi)" userId="4121740c-3553-4b3c-9433-6c38672d302f" providerId="ADAL" clId="{94F732B4-8D6E-4920-95AD-FDE138AD560B}" dt="2023-03-06T06:09:35.754" v="5452" actId="478"/>
          <ac:spMkLst>
            <pc:docMk/>
            <pc:sldMk cId="1240344547" sldId="281"/>
            <ac:spMk id="2" creationId="{336A55A6-D023-FBC6-E8E4-5CB34EC003C5}"/>
          </ac:spMkLst>
        </pc:spChg>
        <pc:spChg chg="del mod">
          <ac:chgData name="溝口 武志(MIZOGUCHI Takeshi)" userId="4121740c-3553-4b3c-9433-6c38672d302f" providerId="ADAL" clId="{94F732B4-8D6E-4920-95AD-FDE138AD560B}" dt="2023-03-06T02:09:59.998" v="2186" actId="478"/>
          <ac:spMkLst>
            <pc:docMk/>
            <pc:sldMk cId="1240344547" sldId="281"/>
            <ac:spMk id="2" creationId="{6075C134-6F18-DC0C-3AEC-281799E3F2BE}"/>
          </ac:spMkLst>
        </pc:spChg>
        <pc:spChg chg="mod">
          <ac:chgData name="溝口 武志(MIZOGUCHI Takeshi)" userId="4121740c-3553-4b3c-9433-6c38672d302f" providerId="ADAL" clId="{94F732B4-8D6E-4920-95AD-FDE138AD560B}" dt="2023-03-06T01:57:39.445" v="1650" actId="20577"/>
          <ac:spMkLst>
            <pc:docMk/>
            <pc:sldMk cId="1240344547" sldId="281"/>
            <ac:spMk id="3" creationId="{00000000-0000-0000-0000-000000000000}"/>
          </ac:spMkLst>
        </pc:spChg>
        <pc:spChg chg="add mod">
          <ac:chgData name="溝口 武志(MIZOGUCHI Takeshi)" userId="4121740c-3553-4b3c-9433-6c38672d302f" providerId="ADAL" clId="{94F732B4-8D6E-4920-95AD-FDE138AD560B}" dt="2023-03-06T04:03:35.668" v="2597" actId="1076"/>
          <ac:spMkLst>
            <pc:docMk/>
            <pc:sldMk cId="1240344547" sldId="281"/>
            <ac:spMk id="5" creationId="{0A0E8D2D-DBA7-46EB-8B43-0C4F62730BA7}"/>
          </ac:spMkLst>
        </pc:spChg>
        <pc:spChg chg="add mod">
          <ac:chgData name="溝口 武志(MIZOGUCHI Takeshi)" userId="4121740c-3553-4b3c-9433-6c38672d302f" providerId="ADAL" clId="{94F732B4-8D6E-4920-95AD-FDE138AD560B}" dt="2023-03-06T04:27:08.184" v="2866" actId="6549"/>
          <ac:spMkLst>
            <pc:docMk/>
            <pc:sldMk cId="1240344547" sldId="281"/>
            <ac:spMk id="6" creationId="{616068CA-BFA9-22C6-D0A0-4D55AAA09488}"/>
          </ac:spMkLst>
        </pc:spChg>
        <pc:spChg chg="del mod">
          <ac:chgData name="溝口 武志(MIZOGUCHI Takeshi)" userId="4121740c-3553-4b3c-9433-6c38672d302f" providerId="ADAL" clId="{94F732B4-8D6E-4920-95AD-FDE138AD560B}" dt="2023-03-06T01:58:31.589" v="1666" actId="478"/>
          <ac:spMkLst>
            <pc:docMk/>
            <pc:sldMk cId="1240344547" sldId="281"/>
            <ac:spMk id="7" creationId="{21853E06-7921-FE53-6DAB-ADA037E52C4E}"/>
          </ac:spMkLst>
        </pc:spChg>
        <pc:spChg chg="del">
          <ac:chgData name="溝口 武志(MIZOGUCHI Takeshi)" userId="4121740c-3553-4b3c-9433-6c38672d302f" providerId="ADAL" clId="{94F732B4-8D6E-4920-95AD-FDE138AD560B}" dt="2023-03-06T06:57:32.320" v="5724"/>
          <ac:spMkLst>
            <pc:docMk/>
            <pc:sldMk cId="1240344547" sldId="281"/>
            <ac:spMk id="7" creationId="{83437A73-3A7B-9A36-BF93-4BAAA32CE738}"/>
          </ac:spMkLst>
        </pc:spChg>
        <pc:spChg chg="mod">
          <ac:chgData name="溝口 武志(MIZOGUCHI Takeshi)" userId="4121740c-3553-4b3c-9433-6c38672d302f" providerId="ADAL" clId="{94F732B4-8D6E-4920-95AD-FDE138AD560B}" dt="2023-03-06T05:26:28.202" v="4480" actId="20577"/>
          <ac:spMkLst>
            <pc:docMk/>
            <pc:sldMk cId="1240344547" sldId="281"/>
            <ac:spMk id="8" creationId="{FFC678D2-31B9-8AEF-13B4-D85D8EE8B139}"/>
          </ac:spMkLst>
        </pc:spChg>
        <pc:spChg chg="add mod">
          <ac:chgData name="溝口 武志(MIZOGUCHI Takeshi)" userId="4121740c-3553-4b3c-9433-6c38672d302f" providerId="ADAL" clId="{94F732B4-8D6E-4920-95AD-FDE138AD560B}" dt="2023-03-06T04:03:39.446" v="2598" actId="1076"/>
          <ac:spMkLst>
            <pc:docMk/>
            <pc:sldMk cId="1240344547" sldId="281"/>
            <ac:spMk id="9" creationId="{E6423DF9-C4C7-2C53-EDF5-80C4BFD5F574}"/>
          </ac:spMkLst>
        </pc:spChg>
        <pc:spChg chg="mod">
          <ac:chgData name="溝口 武志(MIZOGUCHI Takeshi)" userId="4121740c-3553-4b3c-9433-6c38672d302f" providerId="ADAL" clId="{94F732B4-8D6E-4920-95AD-FDE138AD560B}" dt="2023-03-06T07:01:40.895" v="5741" actId="255"/>
          <ac:spMkLst>
            <pc:docMk/>
            <pc:sldMk cId="1240344547" sldId="281"/>
            <ac:spMk id="10" creationId="{70EE1589-76E8-5170-1BF0-8619B2E86324}"/>
          </ac:spMkLst>
        </pc:spChg>
        <pc:spChg chg="del mod">
          <ac:chgData name="溝口 武志(MIZOGUCHI Takeshi)" userId="4121740c-3553-4b3c-9433-6c38672d302f" providerId="ADAL" clId="{94F732B4-8D6E-4920-95AD-FDE138AD560B}" dt="2023-03-06T02:08:32.681" v="2184" actId="478"/>
          <ac:spMkLst>
            <pc:docMk/>
            <pc:sldMk cId="1240344547" sldId="281"/>
            <ac:spMk id="10" creationId="{F99B0BDF-A451-CAB8-00CA-C93B74FEB0BD}"/>
          </ac:spMkLst>
        </pc:spChg>
        <pc:picChg chg="add del">
          <ac:chgData name="溝口 武志(MIZOGUCHI Takeshi)" userId="4121740c-3553-4b3c-9433-6c38672d302f" providerId="ADAL" clId="{94F732B4-8D6E-4920-95AD-FDE138AD560B}" dt="2023-03-06T02:07:42.178" v="1957"/>
          <ac:picMkLst>
            <pc:docMk/>
            <pc:sldMk cId="1240344547" sldId="281"/>
            <ac:picMk id="6" creationId="{B9763A6B-80D0-D5CE-3912-DCEB5AA8BF3C}"/>
          </ac:picMkLst>
        </pc:picChg>
      </pc:sldChg>
      <pc:sldChg chg="addSp delSp modSp add mod modTransition">
        <pc:chgData name="溝口 武志(MIZOGUCHI Takeshi)" userId="4121740c-3553-4b3c-9433-6c38672d302f" providerId="ADAL" clId="{94F732B4-8D6E-4920-95AD-FDE138AD560B}" dt="2023-03-06T08:58:02.846" v="9657"/>
        <pc:sldMkLst>
          <pc:docMk/>
          <pc:sldMk cId="4174944548" sldId="282"/>
        </pc:sldMkLst>
        <pc:spChg chg="del">
          <ac:chgData name="溝口 武志(MIZOGUCHI Takeshi)" userId="4121740c-3553-4b3c-9433-6c38672d302f" providerId="ADAL" clId="{94F732B4-8D6E-4920-95AD-FDE138AD560B}" dt="2023-03-06T04:57:51.149" v="3839" actId="478"/>
          <ac:spMkLst>
            <pc:docMk/>
            <pc:sldMk cId="4174944548" sldId="282"/>
            <ac:spMk id="2" creationId="{336A55A6-D023-FBC6-E8E4-5CB34EC003C5}"/>
          </ac:spMkLst>
        </pc:spChg>
        <pc:spChg chg="del">
          <ac:chgData name="溝口 武志(MIZOGUCHI Takeshi)" userId="4121740c-3553-4b3c-9433-6c38672d302f" providerId="ADAL" clId="{94F732B4-8D6E-4920-95AD-FDE138AD560B}" dt="2023-03-06T04:06:10.585" v="2617" actId="478"/>
          <ac:spMkLst>
            <pc:docMk/>
            <pc:sldMk cId="4174944548" sldId="282"/>
            <ac:spMk id="3" creationId="{00000000-0000-0000-0000-000000000000}"/>
          </ac:spMkLst>
        </pc:spChg>
        <pc:spChg chg="del">
          <ac:chgData name="溝口 武志(MIZOGUCHI Takeshi)" userId="4121740c-3553-4b3c-9433-6c38672d302f" providerId="ADAL" clId="{94F732B4-8D6E-4920-95AD-FDE138AD560B}" dt="2023-03-06T04:06:19.669" v="2620" actId="478"/>
          <ac:spMkLst>
            <pc:docMk/>
            <pc:sldMk cId="4174944548" sldId="282"/>
            <ac:spMk id="5" creationId="{0A0E8D2D-DBA7-46EB-8B43-0C4F62730BA7}"/>
          </ac:spMkLst>
        </pc:spChg>
        <pc:spChg chg="del">
          <ac:chgData name="溝口 武志(MIZOGUCHI Takeshi)" userId="4121740c-3553-4b3c-9433-6c38672d302f" providerId="ADAL" clId="{94F732B4-8D6E-4920-95AD-FDE138AD560B}" dt="2023-03-06T04:06:28.110" v="2622" actId="478"/>
          <ac:spMkLst>
            <pc:docMk/>
            <pc:sldMk cId="4174944548" sldId="282"/>
            <ac:spMk id="6" creationId="{616068CA-BFA9-22C6-D0A0-4D55AAA09488}"/>
          </ac:spMkLst>
        </pc:spChg>
        <pc:spChg chg="del">
          <ac:chgData name="溝口 武志(MIZOGUCHI Takeshi)" userId="4121740c-3553-4b3c-9433-6c38672d302f" providerId="ADAL" clId="{94F732B4-8D6E-4920-95AD-FDE138AD560B}" dt="2023-03-06T04:06:16.632" v="2619" actId="478"/>
          <ac:spMkLst>
            <pc:docMk/>
            <pc:sldMk cId="4174944548" sldId="282"/>
            <ac:spMk id="8" creationId="{FFC678D2-31B9-8AEF-13B4-D85D8EE8B139}"/>
          </ac:spMkLst>
        </pc:spChg>
        <pc:spChg chg="del">
          <ac:chgData name="溝口 武志(MIZOGUCHI Takeshi)" userId="4121740c-3553-4b3c-9433-6c38672d302f" providerId="ADAL" clId="{94F732B4-8D6E-4920-95AD-FDE138AD560B}" dt="2023-03-06T04:06:23.397" v="2621" actId="478"/>
          <ac:spMkLst>
            <pc:docMk/>
            <pc:sldMk cId="4174944548" sldId="282"/>
            <ac:spMk id="9" creationId="{E6423DF9-C4C7-2C53-EDF5-80C4BFD5F574}"/>
          </ac:spMkLst>
        </pc:spChg>
        <pc:spChg chg="add del mod">
          <ac:chgData name="溝口 武志(MIZOGUCHI Takeshi)" userId="4121740c-3553-4b3c-9433-6c38672d302f" providerId="ADAL" clId="{94F732B4-8D6E-4920-95AD-FDE138AD560B}" dt="2023-03-06T04:06:13.625" v="2618" actId="478"/>
          <ac:spMkLst>
            <pc:docMk/>
            <pc:sldMk cId="4174944548" sldId="282"/>
            <ac:spMk id="10" creationId="{F4649E9B-8453-3C69-A306-5BD17578B02A}"/>
          </ac:spMkLst>
        </pc:spChg>
        <pc:spChg chg="mod">
          <ac:chgData name="溝口 武志(MIZOGUCHI Takeshi)" userId="4121740c-3553-4b3c-9433-6c38672d302f" providerId="ADAL" clId="{94F732B4-8D6E-4920-95AD-FDE138AD560B}" dt="2023-03-06T06:40:30.297" v="5656" actId="113"/>
          <ac:spMkLst>
            <pc:docMk/>
            <pc:sldMk cId="4174944548" sldId="282"/>
            <ac:spMk id="12" creationId="{B17F0E9E-0160-20D0-1F77-797316915076}"/>
          </ac:spMkLst>
        </pc:spChg>
        <pc:spChg chg="mod">
          <ac:chgData name="溝口 武志(MIZOGUCHI Takeshi)" userId="4121740c-3553-4b3c-9433-6c38672d302f" providerId="ADAL" clId="{94F732B4-8D6E-4920-95AD-FDE138AD560B}" dt="2023-03-06T06:40:33.298" v="5657" actId="113"/>
          <ac:spMkLst>
            <pc:docMk/>
            <pc:sldMk cId="4174944548" sldId="282"/>
            <ac:spMk id="13" creationId="{A902BCCD-E83C-F332-4090-6626A21C0FB9}"/>
          </ac:spMkLst>
        </pc:spChg>
        <pc:spChg chg="mod">
          <ac:chgData name="溝口 武志(MIZOGUCHI Takeshi)" userId="4121740c-3553-4b3c-9433-6c38672d302f" providerId="ADAL" clId="{94F732B4-8D6E-4920-95AD-FDE138AD560B}" dt="2023-03-06T06:40:36.123" v="5658" actId="113"/>
          <ac:spMkLst>
            <pc:docMk/>
            <pc:sldMk cId="4174944548" sldId="282"/>
            <ac:spMk id="14" creationId="{42F5BF16-6858-2B18-5866-B5E846893B29}"/>
          </ac:spMkLst>
        </pc:spChg>
        <pc:spChg chg="mod">
          <ac:chgData name="溝口 武志(MIZOGUCHI Takeshi)" userId="4121740c-3553-4b3c-9433-6c38672d302f" providerId="ADAL" clId="{94F732B4-8D6E-4920-95AD-FDE138AD560B}" dt="2023-03-06T04:22:53.830" v="2766" actId="14100"/>
          <ac:spMkLst>
            <pc:docMk/>
            <pc:sldMk cId="4174944548" sldId="282"/>
            <ac:spMk id="15" creationId="{69F5D5EC-4EA7-CDB4-BDD6-8CCF25D0FB4C}"/>
          </ac:spMkLst>
        </pc:spChg>
        <pc:spChg chg="mod">
          <ac:chgData name="溝口 武志(MIZOGUCHI Takeshi)" userId="4121740c-3553-4b3c-9433-6c38672d302f" providerId="ADAL" clId="{94F732B4-8D6E-4920-95AD-FDE138AD560B}" dt="2023-03-06T06:43:42.417" v="5672" actId="14100"/>
          <ac:spMkLst>
            <pc:docMk/>
            <pc:sldMk cId="4174944548" sldId="282"/>
            <ac:spMk id="16" creationId="{9FC47621-AE19-68F6-4A22-73735D308A78}"/>
          </ac:spMkLst>
        </pc:spChg>
        <pc:spChg chg="mod">
          <ac:chgData name="溝口 武志(MIZOGUCHI Takeshi)" userId="4121740c-3553-4b3c-9433-6c38672d302f" providerId="ADAL" clId="{94F732B4-8D6E-4920-95AD-FDE138AD560B}" dt="2023-03-06T04:20:41.487" v="2743" actId="1076"/>
          <ac:spMkLst>
            <pc:docMk/>
            <pc:sldMk cId="4174944548" sldId="282"/>
            <ac:spMk id="18" creationId="{0D0C76AA-8EA6-4A0E-BDF0-E5DDFE7DCFF0}"/>
          </ac:spMkLst>
        </pc:spChg>
        <pc:spChg chg="mod">
          <ac:chgData name="溝口 武志(MIZOGUCHI Takeshi)" userId="4121740c-3553-4b3c-9433-6c38672d302f" providerId="ADAL" clId="{94F732B4-8D6E-4920-95AD-FDE138AD560B}" dt="2023-03-06T04:23:01.573" v="2767" actId="1076"/>
          <ac:spMkLst>
            <pc:docMk/>
            <pc:sldMk cId="4174944548" sldId="282"/>
            <ac:spMk id="19" creationId="{57138141-7B1F-5BC3-A96D-1B18D025BFFC}"/>
          </ac:spMkLst>
        </pc:spChg>
        <pc:spChg chg="mod">
          <ac:chgData name="溝口 武志(MIZOGUCHI Takeshi)" userId="4121740c-3553-4b3c-9433-6c38672d302f" providerId="ADAL" clId="{94F732B4-8D6E-4920-95AD-FDE138AD560B}" dt="2023-03-06T06:40:39.257" v="5659" actId="113"/>
          <ac:spMkLst>
            <pc:docMk/>
            <pc:sldMk cId="4174944548" sldId="282"/>
            <ac:spMk id="20" creationId="{F7443191-BBA3-829D-4CA7-BD0ADC516EE6}"/>
          </ac:spMkLst>
        </pc:spChg>
        <pc:spChg chg="mod">
          <ac:chgData name="溝口 武志(MIZOGUCHI Takeshi)" userId="4121740c-3553-4b3c-9433-6c38672d302f" providerId="ADAL" clId="{94F732B4-8D6E-4920-95AD-FDE138AD560B}" dt="2023-03-06T04:22:17.306" v="2762" actId="14100"/>
          <ac:spMkLst>
            <pc:docMk/>
            <pc:sldMk cId="4174944548" sldId="282"/>
            <ac:spMk id="21" creationId="{9F677557-638D-3B0E-D71C-B75348790366}"/>
          </ac:spMkLst>
        </pc:spChg>
        <pc:spChg chg="del">
          <ac:chgData name="溝口 武志(MIZOGUCHI Takeshi)" userId="4121740c-3553-4b3c-9433-6c38672d302f" providerId="ADAL" clId="{94F732B4-8D6E-4920-95AD-FDE138AD560B}" dt="2023-03-06T06:57:32.320" v="5724"/>
          <ac:spMkLst>
            <pc:docMk/>
            <pc:sldMk cId="4174944548" sldId="282"/>
            <ac:spMk id="23" creationId="{7E85AE89-7852-48C9-5B37-999A5E29AF2C}"/>
          </ac:spMkLst>
        </pc:spChg>
        <pc:spChg chg="mod">
          <ac:chgData name="溝口 武志(MIZOGUCHI Takeshi)" userId="4121740c-3553-4b3c-9433-6c38672d302f" providerId="ADAL" clId="{94F732B4-8D6E-4920-95AD-FDE138AD560B}" dt="2023-03-06T07:01:28.636" v="5739" actId="255"/>
          <ac:spMkLst>
            <pc:docMk/>
            <pc:sldMk cId="4174944548" sldId="282"/>
            <ac:spMk id="24" creationId="{BC53C83D-D0BD-F384-ADC4-193B50251E34}"/>
          </ac:spMkLst>
        </pc:spChg>
        <pc:grpChg chg="add mod">
          <ac:chgData name="溝口 武志(MIZOGUCHI Takeshi)" userId="4121740c-3553-4b3c-9433-6c38672d302f" providerId="ADAL" clId="{94F732B4-8D6E-4920-95AD-FDE138AD560B}" dt="2023-03-06T04:20:41.487" v="2743" actId="1076"/>
          <ac:grpSpMkLst>
            <pc:docMk/>
            <pc:sldMk cId="4174944548" sldId="282"/>
            <ac:grpSpMk id="11" creationId="{C245712F-5907-AD12-49DF-5B68F897C944}"/>
          </ac:grpSpMkLst>
        </pc:grpChg>
        <pc:cxnChg chg="mod">
          <ac:chgData name="溝口 武志(MIZOGUCHI Takeshi)" userId="4121740c-3553-4b3c-9433-6c38672d302f" providerId="ADAL" clId="{94F732B4-8D6E-4920-95AD-FDE138AD560B}" dt="2023-03-06T04:20:41.487" v="2743" actId="1076"/>
          <ac:cxnSpMkLst>
            <pc:docMk/>
            <pc:sldMk cId="4174944548" sldId="282"/>
            <ac:cxnSpMk id="17" creationId="{8C8F01F2-4A16-EA7F-708B-751BEA3ECEC4}"/>
          </ac:cxnSpMkLst>
        </pc:cxnChg>
      </pc:sldChg>
      <pc:sldChg chg="addSp delSp modSp add mod ord modTransition">
        <pc:chgData name="溝口 武志(MIZOGUCHI Takeshi)" userId="4121740c-3553-4b3c-9433-6c38672d302f" providerId="ADAL" clId="{94F732B4-8D6E-4920-95AD-FDE138AD560B}" dt="2023-03-06T09:53:25.112" v="10026" actId="20577"/>
        <pc:sldMkLst>
          <pc:docMk/>
          <pc:sldMk cId="101234300" sldId="283"/>
        </pc:sldMkLst>
        <pc:spChg chg="del">
          <ac:chgData name="溝口 武志(MIZOGUCHI Takeshi)" userId="4121740c-3553-4b3c-9433-6c38672d302f" providerId="ADAL" clId="{94F732B4-8D6E-4920-95AD-FDE138AD560B}" dt="2023-03-06T05:08:14.758" v="4060" actId="478"/>
          <ac:spMkLst>
            <pc:docMk/>
            <pc:sldMk cId="101234300" sldId="283"/>
            <ac:spMk id="2" creationId="{336A55A6-D023-FBC6-E8E4-5CB34EC003C5}"/>
          </ac:spMkLst>
        </pc:spChg>
        <pc:spChg chg="mod">
          <ac:chgData name="溝口 武志(MIZOGUCHI Takeshi)" userId="4121740c-3553-4b3c-9433-6c38672d302f" providerId="ADAL" clId="{94F732B4-8D6E-4920-95AD-FDE138AD560B}" dt="2023-03-06T06:35:32.607" v="5649" actId="20577"/>
          <ac:spMkLst>
            <pc:docMk/>
            <pc:sldMk cId="101234300" sldId="283"/>
            <ac:spMk id="3" creationId="{00000000-0000-0000-0000-000000000000}"/>
          </ac:spMkLst>
        </pc:spChg>
        <pc:spChg chg="mod">
          <ac:chgData name="溝口 武志(MIZOGUCHI Takeshi)" userId="4121740c-3553-4b3c-9433-6c38672d302f" providerId="ADAL" clId="{94F732B4-8D6E-4920-95AD-FDE138AD560B}" dt="2023-03-06T09:53:25.112" v="10026" actId="20577"/>
          <ac:spMkLst>
            <pc:docMk/>
            <pc:sldMk cId="101234300" sldId="283"/>
            <ac:spMk id="5" creationId="{0A0E8D2D-DBA7-46EB-8B43-0C4F62730BA7}"/>
          </ac:spMkLst>
        </pc:spChg>
        <pc:spChg chg="mod">
          <ac:chgData name="溝口 武志(MIZOGUCHI Takeshi)" userId="4121740c-3553-4b3c-9433-6c38672d302f" providerId="ADAL" clId="{94F732B4-8D6E-4920-95AD-FDE138AD560B}" dt="2023-03-06T08:04:42.494" v="7650" actId="6549"/>
          <ac:spMkLst>
            <pc:docMk/>
            <pc:sldMk cId="101234300" sldId="283"/>
            <ac:spMk id="6" creationId="{616068CA-BFA9-22C6-D0A0-4D55AAA09488}"/>
          </ac:spMkLst>
        </pc:spChg>
        <pc:spChg chg="add mod">
          <ac:chgData name="溝口 武志(MIZOGUCHI Takeshi)" userId="4121740c-3553-4b3c-9433-6c38672d302f" providerId="ADAL" clId="{94F732B4-8D6E-4920-95AD-FDE138AD560B}" dt="2023-03-06T09:43:18.196" v="9822" actId="207"/>
          <ac:spMkLst>
            <pc:docMk/>
            <pc:sldMk cId="101234300" sldId="283"/>
            <ac:spMk id="7" creationId="{77CB2C62-34B4-36F1-1C22-D733273239E7}"/>
          </ac:spMkLst>
        </pc:spChg>
        <pc:spChg chg="mod">
          <ac:chgData name="溝口 武志(MIZOGUCHI Takeshi)" userId="4121740c-3553-4b3c-9433-6c38672d302f" providerId="ADAL" clId="{94F732B4-8D6E-4920-95AD-FDE138AD560B}" dt="2023-03-06T05:12:33.135" v="4122" actId="1076"/>
          <ac:spMkLst>
            <pc:docMk/>
            <pc:sldMk cId="101234300" sldId="283"/>
            <ac:spMk id="8" creationId="{FFC678D2-31B9-8AEF-13B4-D85D8EE8B139}"/>
          </ac:spMkLst>
        </pc:spChg>
        <pc:spChg chg="del mod">
          <ac:chgData name="溝口 武志(MIZOGUCHI Takeshi)" userId="4121740c-3553-4b3c-9433-6c38672d302f" providerId="ADAL" clId="{94F732B4-8D6E-4920-95AD-FDE138AD560B}" dt="2023-03-06T04:57:44.458" v="3838" actId="478"/>
          <ac:spMkLst>
            <pc:docMk/>
            <pc:sldMk cId="101234300" sldId="283"/>
            <ac:spMk id="9" creationId="{E6423DF9-C4C7-2C53-EDF5-80C4BFD5F574}"/>
          </ac:spMkLst>
        </pc:spChg>
        <pc:spChg chg="add mod">
          <ac:chgData name="溝口 武志(MIZOGUCHI Takeshi)" userId="4121740c-3553-4b3c-9433-6c38672d302f" providerId="ADAL" clId="{94F732B4-8D6E-4920-95AD-FDE138AD560B}" dt="2023-03-06T09:43:12.604" v="9821" actId="207"/>
          <ac:spMkLst>
            <pc:docMk/>
            <pc:sldMk cId="101234300" sldId="283"/>
            <ac:spMk id="10" creationId="{4659428C-2B94-1A54-BA62-FFEE38D6D1EE}"/>
          </ac:spMkLst>
        </pc:spChg>
        <pc:spChg chg="add mod">
          <ac:chgData name="溝口 武志(MIZOGUCHI Takeshi)" userId="4121740c-3553-4b3c-9433-6c38672d302f" providerId="ADAL" clId="{94F732B4-8D6E-4920-95AD-FDE138AD560B}" dt="2023-03-06T09:43:08.008" v="9820" actId="207"/>
          <ac:spMkLst>
            <pc:docMk/>
            <pc:sldMk cId="101234300" sldId="283"/>
            <ac:spMk id="11" creationId="{4745EBA7-C258-1CAB-608E-5CDB8E9523EE}"/>
          </ac:spMkLst>
        </pc:spChg>
        <pc:spChg chg="del">
          <ac:chgData name="溝口 武志(MIZOGUCHI Takeshi)" userId="4121740c-3553-4b3c-9433-6c38672d302f" providerId="ADAL" clId="{94F732B4-8D6E-4920-95AD-FDE138AD560B}" dt="2023-03-06T06:57:32.320" v="5724"/>
          <ac:spMkLst>
            <pc:docMk/>
            <pc:sldMk cId="101234300" sldId="283"/>
            <ac:spMk id="12" creationId="{B2DFC071-8D3F-5DE9-AC34-EF7164D58170}"/>
          </ac:spMkLst>
        </pc:spChg>
        <pc:spChg chg="mod">
          <ac:chgData name="溝口 武志(MIZOGUCHI Takeshi)" userId="4121740c-3553-4b3c-9433-6c38672d302f" providerId="ADAL" clId="{94F732B4-8D6E-4920-95AD-FDE138AD560B}" dt="2023-03-06T07:01:09.806" v="5737" actId="255"/>
          <ac:spMkLst>
            <pc:docMk/>
            <pc:sldMk cId="101234300" sldId="283"/>
            <ac:spMk id="13" creationId="{5A73056C-FA42-8CBD-FD42-445B30DE2846}"/>
          </ac:spMkLst>
        </pc:spChg>
      </pc:sldChg>
      <pc:sldChg chg="addSp delSp modSp add mod ord modTransition">
        <pc:chgData name="溝口 武志(MIZOGUCHI Takeshi)" userId="4121740c-3553-4b3c-9433-6c38672d302f" providerId="ADAL" clId="{94F732B4-8D6E-4920-95AD-FDE138AD560B}" dt="2023-03-06T08:58:07.676" v="9659"/>
        <pc:sldMkLst>
          <pc:docMk/>
          <pc:sldMk cId="2558572203" sldId="284"/>
        </pc:sldMkLst>
        <pc:spChg chg="del mod">
          <ac:chgData name="溝口 武志(MIZOGUCHI Takeshi)" userId="4121740c-3553-4b3c-9433-6c38672d302f" providerId="ADAL" clId="{94F732B4-8D6E-4920-95AD-FDE138AD560B}" dt="2023-03-06T05:17:56.144" v="4346" actId="478"/>
          <ac:spMkLst>
            <pc:docMk/>
            <pc:sldMk cId="2558572203" sldId="284"/>
            <ac:spMk id="3" creationId="{00000000-0000-0000-0000-000000000000}"/>
          </ac:spMkLst>
        </pc:spChg>
        <pc:spChg chg="del">
          <ac:chgData name="溝口 武志(MIZOGUCHI Takeshi)" userId="4121740c-3553-4b3c-9433-6c38672d302f" providerId="ADAL" clId="{94F732B4-8D6E-4920-95AD-FDE138AD560B}" dt="2023-03-06T05:18:13.678" v="4349" actId="478"/>
          <ac:spMkLst>
            <pc:docMk/>
            <pc:sldMk cId="2558572203" sldId="284"/>
            <ac:spMk id="5" creationId="{0A0E8D2D-DBA7-46EB-8B43-0C4F62730BA7}"/>
          </ac:spMkLst>
        </pc:spChg>
        <pc:spChg chg="del">
          <ac:chgData name="溝口 武志(MIZOGUCHI Takeshi)" userId="4121740c-3553-4b3c-9433-6c38672d302f" providerId="ADAL" clId="{94F732B4-8D6E-4920-95AD-FDE138AD560B}" dt="2023-03-06T05:18:13.678" v="4349" actId="478"/>
          <ac:spMkLst>
            <pc:docMk/>
            <pc:sldMk cId="2558572203" sldId="284"/>
            <ac:spMk id="6" creationId="{616068CA-BFA9-22C6-D0A0-4D55AAA09488}"/>
          </ac:spMkLst>
        </pc:spChg>
        <pc:spChg chg="del">
          <ac:chgData name="溝口 武志(MIZOGUCHI Takeshi)" userId="4121740c-3553-4b3c-9433-6c38672d302f" providerId="ADAL" clId="{94F732B4-8D6E-4920-95AD-FDE138AD560B}" dt="2023-03-06T05:18:03.475" v="4348" actId="478"/>
          <ac:spMkLst>
            <pc:docMk/>
            <pc:sldMk cId="2558572203" sldId="284"/>
            <ac:spMk id="7" creationId="{77CB2C62-34B4-36F1-1C22-D733273239E7}"/>
          </ac:spMkLst>
        </pc:spChg>
        <pc:spChg chg="del">
          <ac:chgData name="溝口 武志(MIZOGUCHI Takeshi)" userId="4121740c-3553-4b3c-9433-6c38672d302f" providerId="ADAL" clId="{94F732B4-8D6E-4920-95AD-FDE138AD560B}" dt="2023-03-06T05:18:17.432" v="4350" actId="478"/>
          <ac:spMkLst>
            <pc:docMk/>
            <pc:sldMk cId="2558572203" sldId="284"/>
            <ac:spMk id="8" creationId="{FFC678D2-31B9-8AEF-13B4-D85D8EE8B139}"/>
          </ac:spMkLst>
        </pc:spChg>
        <pc:spChg chg="add del mod">
          <ac:chgData name="溝口 武志(MIZOGUCHI Takeshi)" userId="4121740c-3553-4b3c-9433-6c38672d302f" providerId="ADAL" clId="{94F732B4-8D6E-4920-95AD-FDE138AD560B}" dt="2023-03-06T05:17:58.902" v="4347" actId="478"/>
          <ac:spMkLst>
            <pc:docMk/>
            <pc:sldMk cId="2558572203" sldId="284"/>
            <ac:spMk id="9" creationId="{3E96B080-BB39-382D-2C8D-6F03A588FAF0}"/>
          </ac:spMkLst>
        </pc:spChg>
        <pc:spChg chg="del">
          <ac:chgData name="溝口 武志(MIZOGUCHI Takeshi)" userId="4121740c-3553-4b3c-9433-6c38672d302f" providerId="ADAL" clId="{94F732B4-8D6E-4920-95AD-FDE138AD560B}" dt="2023-03-06T05:18:03.475" v="4348" actId="478"/>
          <ac:spMkLst>
            <pc:docMk/>
            <pc:sldMk cId="2558572203" sldId="284"/>
            <ac:spMk id="10" creationId="{4659428C-2B94-1A54-BA62-FFEE38D6D1EE}"/>
          </ac:spMkLst>
        </pc:spChg>
        <pc:spChg chg="del">
          <ac:chgData name="溝口 武志(MIZOGUCHI Takeshi)" userId="4121740c-3553-4b3c-9433-6c38672d302f" providerId="ADAL" clId="{94F732B4-8D6E-4920-95AD-FDE138AD560B}" dt="2023-03-06T05:18:03.475" v="4348" actId="478"/>
          <ac:spMkLst>
            <pc:docMk/>
            <pc:sldMk cId="2558572203" sldId="284"/>
            <ac:spMk id="11" creationId="{4745EBA7-C258-1CAB-608E-5CDB8E9523EE}"/>
          </ac:spMkLst>
        </pc:spChg>
        <pc:spChg chg="mod">
          <ac:chgData name="溝口 武志(MIZOGUCHI Takeshi)" userId="4121740c-3553-4b3c-9433-6c38672d302f" providerId="ADAL" clId="{94F732B4-8D6E-4920-95AD-FDE138AD560B}" dt="2023-03-06T07:06:03.790" v="5751" actId="1076"/>
          <ac:spMkLst>
            <pc:docMk/>
            <pc:sldMk cId="2558572203" sldId="284"/>
            <ac:spMk id="13" creationId="{237D0DBD-59BE-0C2D-7459-F14DD62EF3EE}"/>
          </ac:spMkLst>
        </pc:spChg>
        <pc:spChg chg="mod">
          <ac:chgData name="溝口 武志(MIZOGUCHI Takeshi)" userId="4121740c-3553-4b3c-9433-6c38672d302f" providerId="ADAL" clId="{94F732B4-8D6E-4920-95AD-FDE138AD560B}" dt="2023-03-06T07:05:57.115" v="5750" actId="6549"/>
          <ac:spMkLst>
            <pc:docMk/>
            <pc:sldMk cId="2558572203" sldId="284"/>
            <ac:spMk id="14" creationId="{ADFC5F3E-B781-D00A-C445-9567479696DF}"/>
          </ac:spMkLst>
        </pc:spChg>
        <pc:spChg chg="mod">
          <ac:chgData name="溝口 武志(MIZOGUCHI Takeshi)" userId="4121740c-3553-4b3c-9433-6c38672d302f" providerId="ADAL" clId="{94F732B4-8D6E-4920-95AD-FDE138AD560B}" dt="2023-03-06T07:06:07.326" v="5752" actId="1076"/>
          <ac:spMkLst>
            <pc:docMk/>
            <pc:sldMk cId="2558572203" sldId="284"/>
            <ac:spMk id="15" creationId="{6BED4BAA-6EA9-5A39-BB74-64D5944CCF96}"/>
          </ac:spMkLst>
        </pc:spChg>
        <pc:spChg chg="mod">
          <ac:chgData name="溝口 武志(MIZOGUCHI Takeshi)" userId="4121740c-3553-4b3c-9433-6c38672d302f" providerId="ADAL" clId="{94F732B4-8D6E-4920-95AD-FDE138AD560B}" dt="2023-03-06T07:05:44.699" v="5746" actId="1076"/>
          <ac:spMkLst>
            <pc:docMk/>
            <pc:sldMk cId="2558572203" sldId="284"/>
            <ac:spMk id="16" creationId="{8ECF294F-F8DA-87B3-62BA-CAF60E3FFA38}"/>
          </ac:spMkLst>
        </pc:spChg>
        <pc:spChg chg="mod">
          <ac:chgData name="溝口 武志(MIZOGUCHI Takeshi)" userId="4121740c-3553-4b3c-9433-6c38672d302f" providerId="ADAL" clId="{94F732B4-8D6E-4920-95AD-FDE138AD560B}" dt="2023-03-06T07:06:24.641" v="5756" actId="14100"/>
          <ac:spMkLst>
            <pc:docMk/>
            <pc:sldMk cId="2558572203" sldId="284"/>
            <ac:spMk id="17" creationId="{D4B3994E-6E55-5C36-585E-120E1FE87234}"/>
          </ac:spMkLst>
        </pc:spChg>
        <pc:spChg chg="del">
          <ac:chgData name="溝口 武志(MIZOGUCHI Takeshi)" userId="4121740c-3553-4b3c-9433-6c38672d302f" providerId="ADAL" clId="{94F732B4-8D6E-4920-95AD-FDE138AD560B}" dt="2023-03-06T06:57:32.320" v="5724"/>
          <ac:spMkLst>
            <pc:docMk/>
            <pc:sldMk cId="2558572203" sldId="284"/>
            <ac:spMk id="18" creationId="{A95F6A37-1ADE-C472-97F8-959B7499C4DF}"/>
          </ac:spMkLst>
        </pc:spChg>
        <pc:spChg chg="mod">
          <ac:chgData name="溝口 武志(MIZOGUCHI Takeshi)" userId="4121740c-3553-4b3c-9433-6c38672d302f" providerId="ADAL" clId="{94F732B4-8D6E-4920-95AD-FDE138AD560B}" dt="2023-03-06T07:00:55.879" v="5735" actId="255"/>
          <ac:spMkLst>
            <pc:docMk/>
            <pc:sldMk cId="2558572203" sldId="284"/>
            <ac:spMk id="19" creationId="{757E7052-ABD7-5987-E5B3-DF7029954E55}"/>
          </ac:spMkLst>
        </pc:spChg>
        <pc:grpChg chg="add mod">
          <ac:chgData name="溝口 武志(MIZOGUCHI Takeshi)" userId="4121740c-3553-4b3c-9433-6c38672d302f" providerId="ADAL" clId="{94F732B4-8D6E-4920-95AD-FDE138AD560B}" dt="2023-03-06T05:21:19.232" v="4379" actId="14100"/>
          <ac:grpSpMkLst>
            <pc:docMk/>
            <pc:sldMk cId="2558572203" sldId="284"/>
            <ac:grpSpMk id="12" creationId="{3A83A39C-A13B-292B-07F7-FB2220DB4F56}"/>
          </ac:grpSpMkLst>
        </pc:grpChg>
      </pc:sldChg>
      <pc:sldChg chg="add del">
        <pc:chgData name="溝口 武志(MIZOGUCHI Takeshi)" userId="4121740c-3553-4b3c-9433-6c38672d302f" providerId="ADAL" clId="{94F732B4-8D6E-4920-95AD-FDE138AD560B}" dt="2023-03-06T05:14:28.066" v="4148"/>
        <pc:sldMkLst>
          <pc:docMk/>
          <pc:sldMk cId="3902668775" sldId="284"/>
        </pc:sldMkLst>
      </pc:sldChg>
      <pc:sldChg chg="addSp delSp modSp add mod ord modTransition">
        <pc:chgData name="溝口 武志(MIZOGUCHI Takeshi)" userId="4121740c-3553-4b3c-9433-6c38672d302f" providerId="ADAL" clId="{94F732B4-8D6E-4920-95AD-FDE138AD560B}" dt="2023-03-06T08:58:09.627" v="9660"/>
        <pc:sldMkLst>
          <pc:docMk/>
          <pc:sldMk cId="2518987672" sldId="285"/>
        </pc:sldMkLst>
        <pc:spChg chg="add mod">
          <ac:chgData name="溝口 武志(MIZOGUCHI Takeshi)" userId="4121740c-3553-4b3c-9433-6c38672d302f" providerId="ADAL" clId="{94F732B4-8D6E-4920-95AD-FDE138AD560B}" dt="2023-03-06T06:33:33.244" v="5605" actId="1076"/>
          <ac:spMkLst>
            <pc:docMk/>
            <pc:sldMk cId="2518987672" sldId="285"/>
            <ac:spMk id="2" creationId="{D2DB8437-2527-CBD5-05A3-01FA34A1C4AC}"/>
          </ac:spMkLst>
        </pc:spChg>
        <pc:spChg chg="mod">
          <ac:chgData name="溝口 武志(MIZOGUCHI Takeshi)" userId="4121740c-3553-4b3c-9433-6c38672d302f" providerId="ADAL" clId="{94F732B4-8D6E-4920-95AD-FDE138AD560B}" dt="2023-03-06T06:35:27.239" v="5643" actId="6549"/>
          <ac:spMkLst>
            <pc:docMk/>
            <pc:sldMk cId="2518987672" sldId="285"/>
            <ac:spMk id="3" creationId="{00000000-0000-0000-0000-000000000000}"/>
          </ac:spMkLst>
        </pc:spChg>
        <pc:spChg chg="del">
          <ac:chgData name="溝口 武志(MIZOGUCHI Takeshi)" userId="4121740c-3553-4b3c-9433-6c38672d302f" providerId="ADAL" clId="{94F732B4-8D6E-4920-95AD-FDE138AD560B}" dt="2023-03-06T05:25:10.360" v="4423" actId="478"/>
          <ac:spMkLst>
            <pc:docMk/>
            <pc:sldMk cId="2518987672" sldId="285"/>
            <ac:spMk id="5" creationId="{0A0E8D2D-DBA7-46EB-8B43-0C4F62730BA7}"/>
          </ac:spMkLst>
        </pc:spChg>
        <pc:spChg chg="del">
          <ac:chgData name="溝口 武志(MIZOGUCHI Takeshi)" userId="4121740c-3553-4b3c-9433-6c38672d302f" providerId="ADAL" clId="{94F732B4-8D6E-4920-95AD-FDE138AD560B}" dt="2023-03-06T05:25:24.556" v="4427" actId="478"/>
          <ac:spMkLst>
            <pc:docMk/>
            <pc:sldMk cId="2518987672" sldId="285"/>
            <ac:spMk id="6" creationId="{616068CA-BFA9-22C6-D0A0-4D55AAA09488}"/>
          </ac:spMkLst>
        </pc:spChg>
        <pc:spChg chg="mod">
          <ac:chgData name="溝口 武志(MIZOGUCHI Takeshi)" userId="4121740c-3553-4b3c-9433-6c38672d302f" providerId="ADAL" clId="{94F732B4-8D6E-4920-95AD-FDE138AD560B}" dt="2023-03-06T06:35:22.428" v="5637" actId="113"/>
          <ac:spMkLst>
            <pc:docMk/>
            <pc:sldMk cId="2518987672" sldId="285"/>
            <ac:spMk id="7" creationId="{77CB2C62-34B4-36F1-1C22-D733273239E7}"/>
          </ac:spMkLst>
        </pc:spChg>
        <pc:spChg chg="del mod">
          <ac:chgData name="溝口 武志(MIZOGUCHI Takeshi)" userId="4121740c-3553-4b3c-9433-6c38672d302f" providerId="ADAL" clId="{94F732B4-8D6E-4920-95AD-FDE138AD560B}" dt="2023-03-06T05:25:15.426" v="4424" actId="478"/>
          <ac:spMkLst>
            <pc:docMk/>
            <pc:sldMk cId="2518987672" sldId="285"/>
            <ac:spMk id="8" creationId="{FFC678D2-31B9-8AEF-13B4-D85D8EE8B139}"/>
          </ac:spMkLst>
        </pc:spChg>
        <pc:spChg chg="add mod">
          <ac:chgData name="溝口 武志(MIZOGUCHI Takeshi)" userId="4121740c-3553-4b3c-9433-6c38672d302f" providerId="ADAL" clId="{94F732B4-8D6E-4920-95AD-FDE138AD560B}" dt="2023-03-06T06:33:36.952" v="5606" actId="1076"/>
          <ac:spMkLst>
            <pc:docMk/>
            <pc:sldMk cId="2518987672" sldId="285"/>
            <ac:spMk id="9" creationId="{C7A3C450-D2C9-0C7C-13C7-37F00588AC7C}"/>
          </ac:spMkLst>
        </pc:spChg>
        <pc:spChg chg="del">
          <ac:chgData name="溝口 武志(MIZOGUCHI Takeshi)" userId="4121740c-3553-4b3c-9433-6c38672d302f" providerId="ADAL" clId="{94F732B4-8D6E-4920-95AD-FDE138AD560B}" dt="2023-03-06T05:25:18.295" v="4425" actId="478"/>
          <ac:spMkLst>
            <pc:docMk/>
            <pc:sldMk cId="2518987672" sldId="285"/>
            <ac:spMk id="10" creationId="{4659428C-2B94-1A54-BA62-FFEE38D6D1EE}"/>
          </ac:spMkLst>
        </pc:spChg>
        <pc:spChg chg="del">
          <ac:chgData name="溝口 武志(MIZOGUCHI Takeshi)" userId="4121740c-3553-4b3c-9433-6c38672d302f" providerId="ADAL" clId="{94F732B4-8D6E-4920-95AD-FDE138AD560B}" dt="2023-03-06T05:25:21.211" v="4426" actId="478"/>
          <ac:spMkLst>
            <pc:docMk/>
            <pc:sldMk cId="2518987672" sldId="285"/>
            <ac:spMk id="11" creationId="{4745EBA7-C258-1CAB-608E-5CDB8E9523EE}"/>
          </ac:spMkLst>
        </pc:spChg>
        <pc:spChg chg="add mod">
          <ac:chgData name="溝口 武志(MIZOGUCHI Takeshi)" userId="4121740c-3553-4b3c-9433-6c38672d302f" providerId="ADAL" clId="{94F732B4-8D6E-4920-95AD-FDE138AD560B}" dt="2023-03-06T06:33:42.902" v="5607" actId="1076"/>
          <ac:spMkLst>
            <pc:docMk/>
            <pc:sldMk cId="2518987672" sldId="285"/>
            <ac:spMk id="12" creationId="{D2C5C133-80F1-D7DD-E8FD-2C1BD8C87B4E}"/>
          </ac:spMkLst>
        </pc:spChg>
        <pc:spChg chg="add mod">
          <ac:chgData name="溝口 武志(MIZOGUCHI Takeshi)" userId="4121740c-3553-4b3c-9433-6c38672d302f" providerId="ADAL" clId="{94F732B4-8D6E-4920-95AD-FDE138AD560B}" dt="2023-03-06T06:34:53.961" v="5634" actId="1076"/>
          <ac:spMkLst>
            <pc:docMk/>
            <pc:sldMk cId="2518987672" sldId="285"/>
            <ac:spMk id="13" creationId="{CDE53C1D-1ED2-AB8E-C847-EB1FA8EDFC95}"/>
          </ac:spMkLst>
        </pc:spChg>
        <pc:spChg chg="add mod">
          <ac:chgData name="溝口 武志(MIZOGUCHI Takeshi)" userId="4121740c-3553-4b3c-9433-6c38672d302f" providerId="ADAL" clId="{94F732B4-8D6E-4920-95AD-FDE138AD560B}" dt="2023-03-06T07:07:47.730" v="5780" actId="20577"/>
          <ac:spMkLst>
            <pc:docMk/>
            <pc:sldMk cId="2518987672" sldId="285"/>
            <ac:spMk id="14" creationId="{16BDD301-F70E-F25B-BD34-CE5286ADE8F5}"/>
          </ac:spMkLst>
        </pc:spChg>
        <pc:spChg chg="add mod">
          <ac:chgData name="溝口 武志(MIZOGUCHI Takeshi)" userId="4121740c-3553-4b3c-9433-6c38672d302f" providerId="ADAL" clId="{94F732B4-8D6E-4920-95AD-FDE138AD560B}" dt="2023-03-06T06:34:56.420" v="5635" actId="1076"/>
          <ac:spMkLst>
            <pc:docMk/>
            <pc:sldMk cId="2518987672" sldId="285"/>
            <ac:spMk id="15" creationId="{6AFA0819-0879-D700-00E8-B6146F0919DA}"/>
          </ac:spMkLst>
        </pc:spChg>
        <pc:spChg chg="add mod">
          <ac:chgData name="溝口 武志(MIZOGUCHI Takeshi)" userId="4121740c-3553-4b3c-9433-6c38672d302f" providerId="ADAL" clId="{94F732B4-8D6E-4920-95AD-FDE138AD560B}" dt="2023-03-06T06:34:59.106" v="5636" actId="1076"/>
          <ac:spMkLst>
            <pc:docMk/>
            <pc:sldMk cId="2518987672" sldId="285"/>
            <ac:spMk id="16" creationId="{17613462-4F74-474D-8DF0-D6DD3B36C838}"/>
          </ac:spMkLst>
        </pc:spChg>
        <pc:spChg chg="del">
          <ac:chgData name="溝口 武志(MIZOGUCHI Takeshi)" userId="4121740c-3553-4b3c-9433-6c38672d302f" providerId="ADAL" clId="{94F732B4-8D6E-4920-95AD-FDE138AD560B}" dt="2023-03-06T06:57:32.320" v="5724"/>
          <ac:spMkLst>
            <pc:docMk/>
            <pc:sldMk cId="2518987672" sldId="285"/>
            <ac:spMk id="17" creationId="{E89C6EE3-4B7A-E7F1-4B24-66B8208ED66A}"/>
          </ac:spMkLst>
        </pc:spChg>
        <pc:spChg chg="mod">
          <ac:chgData name="溝口 武志(MIZOGUCHI Takeshi)" userId="4121740c-3553-4b3c-9433-6c38672d302f" providerId="ADAL" clId="{94F732B4-8D6E-4920-95AD-FDE138AD560B}" dt="2023-03-06T07:00:42.553" v="5733" actId="2711"/>
          <ac:spMkLst>
            <pc:docMk/>
            <pc:sldMk cId="2518987672" sldId="285"/>
            <ac:spMk id="18" creationId="{F925E11E-75AD-9BC1-6909-FD9BD8D7C788}"/>
          </ac:spMkLst>
        </pc:spChg>
      </pc:sldChg>
      <pc:sldChg chg="addSp delSp modSp add mod ord modTransition modClrScheme chgLayout">
        <pc:chgData name="溝口 武志(MIZOGUCHI Takeshi)" userId="4121740c-3553-4b3c-9433-6c38672d302f" providerId="ADAL" clId="{94F732B4-8D6E-4920-95AD-FDE138AD560B}" dt="2023-03-06T08:58:16.846" v="9663"/>
        <pc:sldMkLst>
          <pc:docMk/>
          <pc:sldMk cId="3296211994" sldId="286"/>
        </pc:sldMkLst>
        <pc:spChg chg="del mod">
          <ac:chgData name="溝口 武志(MIZOGUCHI Takeshi)" userId="4121740c-3553-4b3c-9433-6c38672d302f" providerId="ADAL" clId="{94F732B4-8D6E-4920-95AD-FDE138AD560B}" dt="2023-03-06T06:54:29.709" v="5720" actId="478"/>
          <ac:spMkLst>
            <pc:docMk/>
            <pc:sldMk cId="3296211994" sldId="286"/>
            <ac:spMk id="3" creationId="{00000000-0000-0000-0000-000000000000}"/>
          </ac:spMkLst>
        </pc:spChg>
        <pc:spChg chg="mod ord">
          <ac:chgData name="溝口 武志(MIZOGUCHI Takeshi)" userId="4121740c-3553-4b3c-9433-6c38672d302f" providerId="ADAL" clId="{94F732B4-8D6E-4920-95AD-FDE138AD560B}" dt="2023-03-06T08:54:42.341" v="9650" actId="1076"/>
          <ac:spMkLst>
            <pc:docMk/>
            <pc:sldMk cId="3296211994" sldId="286"/>
            <ac:spMk id="4" creationId="{0BBEA82C-0F73-8037-C4DD-A15A644B4183}"/>
          </ac:spMkLst>
        </pc:spChg>
        <pc:spChg chg="del">
          <ac:chgData name="溝口 武志(MIZOGUCHI Takeshi)" userId="4121740c-3553-4b3c-9433-6c38672d302f" providerId="ADAL" clId="{94F732B4-8D6E-4920-95AD-FDE138AD560B}" dt="2023-03-06T06:54:20.004" v="5717" actId="478"/>
          <ac:spMkLst>
            <pc:docMk/>
            <pc:sldMk cId="3296211994" sldId="286"/>
            <ac:spMk id="5" creationId="{0A0E8D2D-DBA7-46EB-8B43-0C4F62730BA7}"/>
          </ac:spMkLst>
        </pc:spChg>
        <pc:spChg chg="del">
          <ac:chgData name="溝口 武志(MIZOGUCHI Takeshi)" userId="4121740c-3553-4b3c-9433-6c38672d302f" providerId="ADAL" clId="{94F732B4-8D6E-4920-95AD-FDE138AD560B}" dt="2023-03-06T06:54:26.148" v="5719" actId="478"/>
          <ac:spMkLst>
            <pc:docMk/>
            <pc:sldMk cId="3296211994" sldId="286"/>
            <ac:spMk id="6" creationId="{616068CA-BFA9-22C6-D0A0-4D55AAA09488}"/>
          </ac:spMkLst>
        </pc:spChg>
        <pc:spChg chg="del">
          <ac:chgData name="溝口 武志(MIZOGUCHI Takeshi)" userId="4121740c-3553-4b3c-9433-6c38672d302f" providerId="ADAL" clId="{94F732B4-8D6E-4920-95AD-FDE138AD560B}" dt="2023-03-06T06:54:09.457" v="5714" actId="478"/>
          <ac:spMkLst>
            <pc:docMk/>
            <pc:sldMk cId="3296211994" sldId="286"/>
            <ac:spMk id="7" creationId="{77CB2C62-34B4-36F1-1C22-D733273239E7}"/>
          </ac:spMkLst>
        </pc:spChg>
        <pc:spChg chg="del">
          <ac:chgData name="溝口 武志(MIZOGUCHI Takeshi)" userId="4121740c-3553-4b3c-9433-6c38672d302f" providerId="ADAL" clId="{94F732B4-8D6E-4920-95AD-FDE138AD560B}" dt="2023-03-06T06:54:13.627" v="5715" actId="478"/>
          <ac:spMkLst>
            <pc:docMk/>
            <pc:sldMk cId="3296211994" sldId="286"/>
            <ac:spMk id="8" creationId="{FFC678D2-31B9-8AEF-13B4-D85D8EE8B139}"/>
          </ac:spMkLst>
        </pc:spChg>
        <pc:spChg chg="add del mod">
          <ac:chgData name="溝口 武志(MIZOGUCHI Takeshi)" userId="4121740c-3553-4b3c-9433-6c38672d302f" providerId="ADAL" clId="{94F732B4-8D6E-4920-95AD-FDE138AD560B}" dt="2023-03-06T06:54:32.326" v="5721" actId="478"/>
          <ac:spMkLst>
            <pc:docMk/>
            <pc:sldMk cId="3296211994" sldId="286"/>
            <ac:spMk id="9" creationId="{A5E9DBC1-B47D-91F2-6667-5A28664C6DF6}"/>
          </ac:spMkLst>
        </pc:spChg>
        <pc:spChg chg="del">
          <ac:chgData name="溝口 武志(MIZOGUCHI Takeshi)" userId="4121740c-3553-4b3c-9433-6c38672d302f" providerId="ADAL" clId="{94F732B4-8D6E-4920-95AD-FDE138AD560B}" dt="2023-03-06T06:54:16.578" v="5716" actId="478"/>
          <ac:spMkLst>
            <pc:docMk/>
            <pc:sldMk cId="3296211994" sldId="286"/>
            <ac:spMk id="10" creationId="{4659428C-2B94-1A54-BA62-FFEE38D6D1EE}"/>
          </ac:spMkLst>
        </pc:spChg>
        <pc:spChg chg="del">
          <ac:chgData name="溝口 武志(MIZOGUCHI Takeshi)" userId="4121740c-3553-4b3c-9433-6c38672d302f" providerId="ADAL" clId="{94F732B4-8D6E-4920-95AD-FDE138AD560B}" dt="2023-03-06T06:54:22.527" v="5718" actId="478"/>
          <ac:spMkLst>
            <pc:docMk/>
            <pc:sldMk cId="3296211994" sldId="286"/>
            <ac:spMk id="11" creationId="{4745EBA7-C258-1CAB-608E-5CDB8E9523EE}"/>
          </ac:spMkLst>
        </pc:spChg>
        <pc:spChg chg="del">
          <ac:chgData name="溝口 武志(MIZOGUCHI Takeshi)" userId="4121740c-3553-4b3c-9433-6c38672d302f" providerId="ADAL" clId="{94F732B4-8D6E-4920-95AD-FDE138AD560B}" dt="2023-03-06T06:57:32.320" v="5724"/>
          <ac:spMkLst>
            <pc:docMk/>
            <pc:sldMk cId="3296211994" sldId="286"/>
            <ac:spMk id="12" creationId="{A9C1F6E8-691C-EE69-D9A6-6D7F74C105B5}"/>
          </ac:spMkLst>
        </pc:spChg>
        <pc:spChg chg="mod ord">
          <ac:chgData name="溝口 武志(MIZOGUCHI Takeshi)" userId="4121740c-3553-4b3c-9433-6c38672d302f" providerId="ADAL" clId="{94F732B4-8D6E-4920-95AD-FDE138AD560B}" dt="2023-03-06T07:15:01.820" v="5782" actId="700"/>
          <ac:spMkLst>
            <pc:docMk/>
            <pc:sldMk cId="3296211994" sldId="286"/>
            <ac:spMk id="13" creationId="{853825E8-CFE5-5E9F-346B-6E8482313416}"/>
          </ac:spMkLst>
        </pc:spChg>
        <pc:spChg chg="add del mod ord">
          <ac:chgData name="溝口 武志(MIZOGUCHI Takeshi)" userId="4121740c-3553-4b3c-9433-6c38672d302f" providerId="ADAL" clId="{94F732B4-8D6E-4920-95AD-FDE138AD560B}" dt="2023-03-06T07:15:01.820" v="5782" actId="700"/>
          <ac:spMkLst>
            <pc:docMk/>
            <pc:sldMk cId="3296211994" sldId="286"/>
            <ac:spMk id="14" creationId="{166C0DD4-C785-1124-912A-DB51B061F75D}"/>
          </ac:spMkLst>
        </pc:spChg>
        <pc:spChg chg="add del mod ord">
          <ac:chgData name="溝口 武志(MIZOGUCHI Takeshi)" userId="4121740c-3553-4b3c-9433-6c38672d302f" providerId="ADAL" clId="{94F732B4-8D6E-4920-95AD-FDE138AD560B}" dt="2023-03-06T07:15:01.820" v="5782" actId="700"/>
          <ac:spMkLst>
            <pc:docMk/>
            <pc:sldMk cId="3296211994" sldId="286"/>
            <ac:spMk id="15" creationId="{46710BA0-E951-9D67-92DC-597AC162F21E}"/>
          </ac:spMkLst>
        </pc:spChg>
        <pc:picChg chg="add mod">
          <ac:chgData name="溝口 武志(MIZOGUCHI Takeshi)" userId="4121740c-3553-4b3c-9433-6c38672d302f" providerId="ADAL" clId="{94F732B4-8D6E-4920-95AD-FDE138AD560B}" dt="2023-03-06T08:54:25.444" v="9649" actId="1076"/>
          <ac:picMkLst>
            <pc:docMk/>
            <pc:sldMk cId="3296211994" sldId="286"/>
            <ac:picMk id="16" creationId="{87CE2547-7F01-B1B2-3473-D7EA582358B7}"/>
          </ac:picMkLst>
        </pc:picChg>
      </pc:sldChg>
      <pc:sldChg chg="addSp delSp modSp add mod ord modTransition">
        <pc:chgData name="溝口 武志(MIZOGUCHI Takeshi)" userId="4121740c-3553-4b3c-9433-6c38672d302f" providerId="ADAL" clId="{94F732B4-8D6E-4920-95AD-FDE138AD560B}" dt="2023-03-06T08:58:12.463" v="9661"/>
        <pc:sldMkLst>
          <pc:docMk/>
          <pc:sldMk cId="2780260052" sldId="287"/>
        </pc:sldMkLst>
        <pc:spChg chg="add mod">
          <ac:chgData name="溝口 武志(MIZOGUCHI Takeshi)" userId="4121740c-3553-4b3c-9433-6c38672d302f" providerId="ADAL" clId="{94F732B4-8D6E-4920-95AD-FDE138AD560B}" dt="2023-03-06T06:49:17.606" v="5713" actId="1076"/>
          <ac:spMkLst>
            <pc:docMk/>
            <pc:sldMk cId="2780260052" sldId="287"/>
            <ac:spMk id="5" creationId="{523F3640-D393-9EFD-71F9-53CA96EB1A34}"/>
          </ac:spMkLst>
        </pc:spChg>
        <pc:spChg chg="add mod">
          <ac:chgData name="溝口 武志(MIZOGUCHI Takeshi)" userId="4121740c-3553-4b3c-9433-6c38672d302f" providerId="ADAL" clId="{94F732B4-8D6E-4920-95AD-FDE138AD560B}" dt="2023-03-06T06:49:17.606" v="5713" actId="1076"/>
          <ac:spMkLst>
            <pc:docMk/>
            <pc:sldMk cId="2780260052" sldId="287"/>
            <ac:spMk id="6" creationId="{01AC06DE-2AFE-F52A-D5A0-625B071E9B6A}"/>
          </ac:spMkLst>
        </pc:spChg>
        <pc:spChg chg="add mod">
          <ac:chgData name="溝口 武志(MIZOGUCHI Takeshi)" userId="4121740c-3553-4b3c-9433-6c38672d302f" providerId="ADAL" clId="{94F732B4-8D6E-4920-95AD-FDE138AD560B}" dt="2023-03-06T06:49:17.606" v="5713" actId="1076"/>
          <ac:spMkLst>
            <pc:docMk/>
            <pc:sldMk cId="2780260052" sldId="287"/>
            <ac:spMk id="7" creationId="{6DD9317D-7E6C-37DD-3F9B-1C2FF8BB4449}"/>
          </ac:spMkLst>
        </pc:spChg>
        <pc:spChg chg="del">
          <ac:chgData name="溝口 武志(MIZOGUCHI Takeshi)" userId="4121740c-3553-4b3c-9433-6c38672d302f" providerId="ADAL" clId="{94F732B4-8D6E-4920-95AD-FDE138AD560B}" dt="2023-03-06T06:57:32.320" v="5724"/>
          <ac:spMkLst>
            <pc:docMk/>
            <pc:sldMk cId="2780260052" sldId="287"/>
            <ac:spMk id="9" creationId="{9E0FAEB5-9160-78A5-F707-F3C787EC3E18}"/>
          </ac:spMkLst>
        </pc:spChg>
        <pc:spChg chg="mod">
          <ac:chgData name="溝口 武志(MIZOGUCHI Takeshi)" userId="4121740c-3553-4b3c-9433-6c38672d302f" providerId="ADAL" clId="{94F732B4-8D6E-4920-95AD-FDE138AD560B}" dt="2023-03-06T07:00:26.031" v="5731" actId="2711"/>
          <ac:spMkLst>
            <pc:docMk/>
            <pc:sldMk cId="2780260052" sldId="287"/>
            <ac:spMk id="10" creationId="{A46A0ED8-C000-0AA3-4D7F-6B00311DF572}"/>
          </ac:spMkLst>
        </pc:spChg>
        <pc:spChg chg="mod topLvl">
          <ac:chgData name="溝口 武志(MIZOGUCHI Takeshi)" userId="4121740c-3553-4b3c-9433-6c38672d302f" providerId="ADAL" clId="{94F732B4-8D6E-4920-95AD-FDE138AD560B}" dt="2023-03-06T06:49:17.606" v="5713" actId="1076"/>
          <ac:spMkLst>
            <pc:docMk/>
            <pc:sldMk cId="2780260052" sldId="287"/>
            <ac:spMk id="12" creationId="{B17F0E9E-0160-20D0-1F77-797316915076}"/>
          </ac:spMkLst>
        </pc:spChg>
        <pc:spChg chg="mod topLvl">
          <ac:chgData name="溝口 武志(MIZOGUCHI Takeshi)" userId="4121740c-3553-4b3c-9433-6c38672d302f" providerId="ADAL" clId="{94F732B4-8D6E-4920-95AD-FDE138AD560B}" dt="2023-03-06T06:49:17.606" v="5713" actId="1076"/>
          <ac:spMkLst>
            <pc:docMk/>
            <pc:sldMk cId="2780260052" sldId="287"/>
            <ac:spMk id="13" creationId="{A902BCCD-E83C-F332-4090-6626A21C0FB9}"/>
          </ac:spMkLst>
        </pc:spChg>
        <pc:spChg chg="mod topLvl">
          <ac:chgData name="溝口 武志(MIZOGUCHI Takeshi)" userId="4121740c-3553-4b3c-9433-6c38672d302f" providerId="ADAL" clId="{94F732B4-8D6E-4920-95AD-FDE138AD560B}" dt="2023-03-06T06:49:17.606" v="5713" actId="1076"/>
          <ac:spMkLst>
            <pc:docMk/>
            <pc:sldMk cId="2780260052" sldId="287"/>
            <ac:spMk id="14" creationId="{42F5BF16-6858-2B18-5866-B5E846893B29}"/>
          </ac:spMkLst>
        </pc:spChg>
        <pc:spChg chg="mod topLvl">
          <ac:chgData name="溝口 武志(MIZOGUCHI Takeshi)" userId="4121740c-3553-4b3c-9433-6c38672d302f" providerId="ADAL" clId="{94F732B4-8D6E-4920-95AD-FDE138AD560B}" dt="2023-03-06T06:49:17.606" v="5713" actId="1076"/>
          <ac:spMkLst>
            <pc:docMk/>
            <pc:sldMk cId="2780260052" sldId="287"/>
            <ac:spMk id="15" creationId="{69F5D5EC-4EA7-CDB4-BDD6-8CCF25D0FB4C}"/>
          </ac:spMkLst>
        </pc:spChg>
        <pc:spChg chg="mod topLvl">
          <ac:chgData name="溝口 武志(MIZOGUCHI Takeshi)" userId="4121740c-3553-4b3c-9433-6c38672d302f" providerId="ADAL" clId="{94F732B4-8D6E-4920-95AD-FDE138AD560B}" dt="2023-03-06T06:49:17.606" v="5713" actId="1076"/>
          <ac:spMkLst>
            <pc:docMk/>
            <pc:sldMk cId="2780260052" sldId="287"/>
            <ac:spMk id="16" creationId="{9FC47621-AE19-68F6-4A22-73735D308A78}"/>
          </ac:spMkLst>
        </pc:spChg>
        <pc:spChg chg="mod topLvl">
          <ac:chgData name="溝口 武志(MIZOGUCHI Takeshi)" userId="4121740c-3553-4b3c-9433-6c38672d302f" providerId="ADAL" clId="{94F732B4-8D6E-4920-95AD-FDE138AD560B}" dt="2023-03-06T06:49:17.606" v="5713" actId="1076"/>
          <ac:spMkLst>
            <pc:docMk/>
            <pc:sldMk cId="2780260052" sldId="287"/>
            <ac:spMk id="18" creationId="{0D0C76AA-8EA6-4A0E-BDF0-E5DDFE7DCFF0}"/>
          </ac:spMkLst>
        </pc:spChg>
        <pc:spChg chg="mod topLvl">
          <ac:chgData name="溝口 武志(MIZOGUCHI Takeshi)" userId="4121740c-3553-4b3c-9433-6c38672d302f" providerId="ADAL" clId="{94F732B4-8D6E-4920-95AD-FDE138AD560B}" dt="2023-03-06T06:49:17.606" v="5713" actId="1076"/>
          <ac:spMkLst>
            <pc:docMk/>
            <pc:sldMk cId="2780260052" sldId="287"/>
            <ac:spMk id="19" creationId="{57138141-7B1F-5BC3-A96D-1B18D025BFFC}"/>
          </ac:spMkLst>
        </pc:spChg>
        <pc:spChg chg="mod topLvl">
          <ac:chgData name="溝口 武志(MIZOGUCHI Takeshi)" userId="4121740c-3553-4b3c-9433-6c38672d302f" providerId="ADAL" clId="{94F732B4-8D6E-4920-95AD-FDE138AD560B}" dt="2023-03-06T06:49:17.606" v="5713" actId="1076"/>
          <ac:spMkLst>
            <pc:docMk/>
            <pc:sldMk cId="2780260052" sldId="287"/>
            <ac:spMk id="20" creationId="{F7443191-BBA3-829D-4CA7-BD0ADC516EE6}"/>
          </ac:spMkLst>
        </pc:spChg>
        <pc:spChg chg="mod topLvl">
          <ac:chgData name="溝口 武志(MIZOGUCHI Takeshi)" userId="4121740c-3553-4b3c-9433-6c38672d302f" providerId="ADAL" clId="{94F732B4-8D6E-4920-95AD-FDE138AD560B}" dt="2023-03-06T06:49:17.606" v="5713" actId="1076"/>
          <ac:spMkLst>
            <pc:docMk/>
            <pc:sldMk cId="2780260052" sldId="287"/>
            <ac:spMk id="21" creationId="{9F677557-638D-3B0E-D71C-B75348790366}"/>
          </ac:spMkLst>
        </pc:spChg>
        <pc:grpChg chg="add mod">
          <ac:chgData name="溝口 武志(MIZOGUCHI Takeshi)" userId="4121740c-3553-4b3c-9433-6c38672d302f" providerId="ADAL" clId="{94F732B4-8D6E-4920-95AD-FDE138AD560B}" dt="2023-03-06T06:49:17.606" v="5713" actId="1076"/>
          <ac:grpSpMkLst>
            <pc:docMk/>
            <pc:sldMk cId="2780260052" sldId="287"/>
            <ac:grpSpMk id="8" creationId="{5F109B72-7D25-EFAF-5B42-C0B78E1E9F59}"/>
          </ac:grpSpMkLst>
        </pc:grpChg>
        <pc:grpChg chg="del mod">
          <ac:chgData name="溝口 武志(MIZOGUCHI Takeshi)" userId="4121740c-3553-4b3c-9433-6c38672d302f" providerId="ADAL" clId="{94F732B4-8D6E-4920-95AD-FDE138AD560B}" dt="2023-03-06T06:48:53.623" v="5711" actId="165"/>
          <ac:grpSpMkLst>
            <pc:docMk/>
            <pc:sldMk cId="2780260052" sldId="287"/>
            <ac:grpSpMk id="11" creationId="{C245712F-5907-AD12-49DF-5B68F897C944}"/>
          </ac:grpSpMkLst>
        </pc:grpChg>
        <pc:cxnChg chg="mod topLvl">
          <ac:chgData name="溝口 武志(MIZOGUCHI Takeshi)" userId="4121740c-3553-4b3c-9433-6c38672d302f" providerId="ADAL" clId="{94F732B4-8D6E-4920-95AD-FDE138AD560B}" dt="2023-03-06T06:49:17.606" v="5713" actId="1076"/>
          <ac:cxnSpMkLst>
            <pc:docMk/>
            <pc:sldMk cId="2780260052" sldId="287"/>
            <ac:cxnSpMk id="17" creationId="{8C8F01F2-4A16-EA7F-708B-751BEA3ECEC4}"/>
          </ac:cxnSpMkLst>
        </pc:cxnChg>
      </pc:sldChg>
      <pc:sldChg chg="addSp delSp modSp add mod modTransition">
        <pc:chgData name="溝口 武志(MIZOGUCHI Takeshi)" userId="4121740c-3553-4b3c-9433-6c38672d302f" providerId="ADAL" clId="{94F732B4-8D6E-4920-95AD-FDE138AD560B}" dt="2023-03-06T08:58:14.387" v="9662"/>
        <pc:sldMkLst>
          <pc:docMk/>
          <pc:sldMk cId="1257832095" sldId="288"/>
        </pc:sldMkLst>
        <pc:spChg chg="mod">
          <ac:chgData name="溝口 武志(MIZOGUCHI Takeshi)" userId="4121740c-3553-4b3c-9433-6c38672d302f" providerId="ADAL" clId="{94F732B4-8D6E-4920-95AD-FDE138AD560B}" dt="2023-03-06T07:16:00.572" v="5916" actId="20577"/>
          <ac:spMkLst>
            <pc:docMk/>
            <pc:sldMk cId="1257832095" sldId="288"/>
            <ac:spMk id="3" creationId="{00000000-0000-0000-0000-000000000000}"/>
          </ac:spMkLst>
        </pc:spChg>
        <pc:spChg chg="del mod">
          <ac:chgData name="溝口 武志(MIZOGUCHI Takeshi)" userId="4121740c-3553-4b3c-9433-6c38672d302f" providerId="ADAL" clId="{94F732B4-8D6E-4920-95AD-FDE138AD560B}" dt="2023-03-06T08:15:39.946" v="8374" actId="478"/>
          <ac:spMkLst>
            <pc:docMk/>
            <pc:sldMk cId="1257832095" sldId="288"/>
            <ac:spMk id="5" creationId="{0A0E8D2D-DBA7-46EB-8B43-0C4F62730BA7}"/>
          </ac:spMkLst>
        </pc:spChg>
        <pc:spChg chg="del">
          <ac:chgData name="溝口 武志(MIZOGUCHI Takeshi)" userId="4121740c-3553-4b3c-9433-6c38672d302f" providerId="ADAL" clId="{94F732B4-8D6E-4920-95AD-FDE138AD560B}" dt="2023-03-06T07:59:24.565" v="7478" actId="478"/>
          <ac:spMkLst>
            <pc:docMk/>
            <pc:sldMk cId="1257832095" sldId="288"/>
            <ac:spMk id="6" creationId="{616068CA-BFA9-22C6-D0A0-4D55AAA09488}"/>
          </ac:spMkLst>
        </pc:spChg>
        <pc:spChg chg="del">
          <ac:chgData name="溝口 武志(MIZOGUCHI Takeshi)" userId="4121740c-3553-4b3c-9433-6c38672d302f" providerId="ADAL" clId="{94F732B4-8D6E-4920-95AD-FDE138AD560B}" dt="2023-03-06T07:16:43.651" v="5917" actId="478"/>
          <ac:spMkLst>
            <pc:docMk/>
            <pc:sldMk cId="1257832095" sldId="288"/>
            <ac:spMk id="7" creationId="{77CB2C62-34B4-36F1-1C22-D733273239E7}"/>
          </ac:spMkLst>
        </pc:spChg>
        <pc:spChg chg="del">
          <ac:chgData name="溝口 武志(MIZOGUCHI Takeshi)" userId="4121740c-3553-4b3c-9433-6c38672d302f" providerId="ADAL" clId="{94F732B4-8D6E-4920-95AD-FDE138AD560B}" dt="2023-03-06T07:16:49.527" v="5918" actId="478"/>
          <ac:spMkLst>
            <pc:docMk/>
            <pc:sldMk cId="1257832095" sldId="288"/>
            <ac:spMk id="8" creationId="{FFC678D2-31B9-8AEF-13B4-D85D8EE8B139}"/>
          </ac:spMkLst>
        </pc:spChg>
        <pc:spChg chg="del">
          <ac:chgData name="溝口 武志(MIZOGUCHI Takeshi)" userId="4121740c-3553-4b3c-9433-6c38672d302f" providerId="ADAL" clId="{94F732B4-8D6E-4920-95AD-FDE138AD560B}" dt="2023-03-06T07:22:03.600" v="6497" actId="478"/>
          <ac:spMkLst>
            <pc:docMk/>
            <pc:sldMk cId="1257832095" sldId="288"/>
            <ac:spMk id="10" creationId="{4659428C-2B94-1A54-BA62-FFEE38D6D1EE}"/>
          </ac:spMkLst>
        </pc:spChg>
        <pc:spChg chg="del">
          <ac:chgData name="溝口 武志(MIZOGUCHI Takeshi)" userId="4121740c-3553-4b3c-9433-6c38672d302f" providerId="ADAL" clId="{94F732B4-8D6E-4920-95AD-FDE138AD560B}" dt="2023-03-06T07:59:20.316" v="7477" actId="478"/>
          <ac:spMkLst>
            <pc:docMk/>
            <pc:sldMk cId="1257832095" sldId="288"/>
            <ac:spMk id="11" creationId="{4745EBA7-C258-1CAB-608E-5CDB8E9523EE}"/>
          </ac:spMkLst>
        </pc:spChg>
        <pc:spChg chg="add mod">
          <ac:chgData name="溝口 武志(MIZOGUCHI Takeshi)" userId="4121740c-3553-4b3c-9433-6c38672d302f" providerId="ADAL" clId="{94F732B4-8D6E-4920-95AD-FDE138AD560B}" dt="2023-03-06T08:55:30.605" v="9651" actId="947"/>
          <ac:spMkLst>
            <pc:docMk/>
            <pc:sldMk cId="1257832095" sldId="288"/>
            <ac:spMk id="12" creationId="{60A9CD17-7F6A-5B8A-89EE-F319DD569A7F}"/>
          </ac:spMkLst>
        </pc:spChg>
        <pc:graphicFrameChg chg="add del mod modGraphic">
          <ac:chgData name="溝口 武志(MIZOGUCHI Takeshi)" userId="4121740c-3553-4b3c-9433-6c38672d302f" providerId="ADAL" clId="{94F732B4-8D6E-4920-95AD-FDE138AD560B}" dt="2023-03-06T08:10:01.267" v="8089"/>
          <ac:graphicFrameMkLst>
            <pc:docMk/>
            <pc:sldMk cId="1257832095" sldId="288"/>
            <ac:graphicFrameMk id="2" creationId="{EC68B5B3-3F3A-3DEC-EC52-F7FFB7D35F4A}"/>
          </ac:graphicFrameMkLst>
        </pc:graphicFrameChg>
        <pc:graphicFrameChg chg="add mod modGraphic">
          <ac:chgData name="溝口 武志(MIZOGUCHI Takeshi)" userId="4121740c-3553-4b3c-9433-6c38672d302f" providerId="ADAL" clId="{94F732B4-8D6E-4920-95AD-FDE138AD560B}" dt="2023-03-06T08:55:41.167" v="9652" actId="947"/>
          <ac:graphicFrameMkLst>
            <pc:docMk/>
            <pc:sldMk cId="1257832095" sldId="288"/>
            <ac:graphicFrameMk id="9" creationId="{85C5511D-DCED-F2C3-F21F-8D9EAC24245E}"/>
          </ac:graphicFrameMkLst>
        </pc:graphicFrameChg>
      </pc:sldChg>
    </pc:docChg>
  </pc:docChgLst>
  <pc:docChgLst>
    <pc:chgData name="溝口 武志(MIZOGUCHI Takeshi)" userId="4121740c-3553-4b3c-9433-6c38672d302f" providerId="ADAL" clId="{CB1AFD1A-9E8E-42B0-A880-EDA93542660D}"/>
    <pc:docChg chg="undo custSel addSld modSld sldOrd">
      <pc:chgData name="溝口 武志(MIZOGUCHI Takeshi)" userId="4121740c-3553-4b3c-9433-6c38672d302f" providerId="ADAL" clId="{CB1AFD1A-9E8E-42B0-A880-EDA93542660D}" dt="2024-03-04T10:16:33.444" v="5497" actId="1076"/>
      <pc:docMkLst>
        <pc:docMk/>
      </pc:docMkLst>
      <pc:sldChg chg="modSp mod">
        <pc:chgData name="溝口 武志(MIZOGUCHI Takeshi)" userId="4121740c-3553-4b3c-9433-6c38672d302f" providerId="ADAL" clId="{CB1AFD1A-9E8E-42B0-A880-EDA93542660D}" dt="2024-03-03T06:10:07.021" v="148" actId="14100"/>
        <pc:sldMkLst>
          <pc:docMk/>
          <pc:sldMk cId="3549628654" sldId="272"/>
        </pc:sldMkLst>
        <pc:spChg chg="mod">
          <ac:chgData name="溝口 武志(MIZOGUCHI Takeshi)" userId="4121740c-3553-4b3c-9433-6c38672d302f" providerId="ADAL" clId="{CB1AFD1A-9E8E-42B0-A880-EDA93542660D}" dt="2024-03-03T06:06:12.712" v="3" actId="20577"/>
          <ac:spMkLst>
            <pc:docMk/>
            <pc:sldMk cId="3549628654" sldId="272"/>
            <ac:spMk id="2" creationId="{184B2B29-8A58-93A5-9FEC-D93E32C69838}"/>
          </ac:spMkLst>
        </pc:spChg>
        <pc:spChg chg="mod">
          <ac:chgData name="溝口 武志(MIZOGUCHI Takeshi)" userId="4121740c-3553-4b3c-9433-6c38672d302f" providerId="ADAL" clId="{CB1AFD1A-9E8E-42B0-A880-EDA93542660D}" dt="2024-03-03T06:10:07.021" v="148" actId="14100"/>
          <ac:spMkLst>
            <pc:docMk/>
            <pc:sldMk cId="3549628654" sldId="272"/>
            <ac:spMk id="3" creationId="{FAAB4E5A-692D-063C-BBC9-D9E4B9E0703E}"/>
          </ac:spMkLst>
        </pc:spChg>
      </pc:sldChg>
      <pc:sldChg chg="addSp delSp modSp mod">
        <pc:chgData name="溝口 武志(MIZOGUCHI Takeshi)" userId="4121740c-3553-4b3c-9433-6c38672d302f" providerId="ADAL" clId="{CB1AFD1A-9E8E-42B0-A880-EDA93542660D}" dt="2024-03-04T09:53:44.339" v="4365" actId="20577"/>
        <pc:sldMkLst>
          <pc:docMk/>
          <pc:sldMk cId="1508910272" sldId="273"/>
        </pc:sldMkLst>
        <pc:spChg chg="mod">
          <ac:chgData name="溝口 武志(MIZOGUCHI Takeshi)" userId="4121740c-3553-4b3c-9433-6c38672d302f" providerId="ADAL" clId="{CB1AFD1A-9E8E-42B0-A880-EDA93542660D}" dt="2024-03-04T05:01:19.264" v="1653" actId="6549"/>
          <ac:spMkLst>
            <pc:docMk/>
            <pc:sldMk cId="1508910272" sldId="273"/>
            <ac:spMk id="3" creationId="{00000000-0000-0000-0000-000000000000}"/>
          </ac:spMkLst>
        </pc:spChg>
        <pc:spChg chg="mod">
          <ac:chgData name="溝口 武志(MIZOGUCHI Takeshi)" userId="4121740c-3553-4b3c-9433-6c38672d302f" providerId="ADAL" clId="{CB1AFD1A-9E8E-42B0-A880-EDA93542660D}" dt="2024-03-03T06:06:25.135" v="7" actId="20577"/>
          <ac:spMkLst>
            <pc:docMk/>
            <pc:sldMk cId="1508910272" sldId="273"/>
            <ac:spMk id="4" creationId="{0BBEA82C-0F73-8037-C4DD-A15A644B4183}"/>
          </ac:spMkLst>
        </pc:spChg>
        <pc:spChg chg="add del mod">
          <ac:chgData name="溝口 武志(MIZOGUCHI Takeshi)" userId="4121740c-3553-4b3c-9433-6c38672d302f" providerId="ADAL" clId="{CB1AFD1A-9E8E-42B0-A880-EDA93542660D}" dt="2024-03-04T04:42:06.392" v="1263" actId="478"/>
          <ac:spMkLst>
            <pc:docMk/>
            <pc:sldMk cId="1508910272" sldId="273"/>
            <ac:spMk id="5" creationId="{BE78D496-CEEC-6F54-9E8A-AD967DCFE355}"/>
          </ac:spMkLst>
        </pc:spChg>
        <pc:spChg chg="add mod">
          <ac:chgData name="溝口 武志(MIZOGUCHI Takeshi)" userId="4121740c-3553-4b3c-9433-6c38672d302f" providerId="ADAL" clId="{CB1AFD1A-9E8E-42B0-A880-EDA93542660D}" dt="2024-03-04T09:53:44.339" v="4365" actId="20577"/>
          <ac:spMkLst>
            <pc:docMk/>
            <pc:sldMk cId="1508910272" sldId="273"/>
            <ac:spMk id="6" creationId="{EEA2372E-DF8B-0546-4F43-E73D39C1083E}"/>
          </ac:spMkLst>
        </pc:spChg>
        <pc:spChg chg="del mod">
          <ac:chgData name="溝口 武志(MIZOGUCHI Takeshi)" userId="4121740c-3553-4b3c-9433-6c38672d302f" providerId="ADAL" clId="{CB1AFD1A-9E8E-42B0-A880-EDA93542660D}" dt="2024-03-04T04:39:10.013" v="1023" actId="478"/>
          <ac:spMkLst>
            <pc:docMk/>
            <pc:sldMk cId="1508910272" sldId="273"/>
            <ac:spMk id="7" creationId="{21853E06-7921-FE53-6DAB-ADA037E52C4E}"/>
          </ac:spMkLst>
        </pc:spChg>
        <pc:spChg chg="mod">
          <ac:chgData name="溝口 武志(MIZOGUCHI Takeshi)" userId="4121740c-3553-4b3c-9433-6c38672d302f" providerId="ADAL" clId="{CB1AFD1A-9E8E-42B0-A880-EDA93542660D}" dt="2024-03-04T05:06:33.813" v="1827" actId="20577"/>
          <ac:spMkLst>
            <pc:docMk/>
            <pc:sldMk cId="1508910272" sldId="273"/>
            <ac:spMk id="8" creationId="{FFC678D2-31B9-8AEF-13B4-D85D8EE8B139}"/>
          </ac:spMkLst>
        </pc:spChg>
        <pc:spChg chg="del mod">
          <ac:chgData name="溝口 武志(MIZOGUCHI Takeshi)" userId="4121740c-3553-4b3c-9433-6c38672d302f" providerId="ADAL" clId="{CB1AFD1A-9E8E-42B0-A880-EDA93542660D}" dt="2024-03-04T02:53:48.982" v="464" actId="478"/>
          <ac:spMkLst>
            <pc:docMk/>
            <pc:sldMk cId="1508910272" sldId="273"/>
            <ac:spMk id="9" creationId="{1E309D26-70AE-05CD-AE4C-C9CACF904EE9}"/>
          </ac:spMkLst>
        </pc:spChg>
        <pc:spChg chg="mod">
          <ac:chgData name="溝口 武志(MIZOGUCHI Takeshi)" userId="4121740c-3553-4b3c-9433-6c38672d302f" providerId="ADAL" clId="{CB1AFD1A-9E8E-42B0-A880-EDA93542660D}" dt="2024-03-04T05:02:45.443" v="1753" actId="20577"/>
          <ac:spMkLst>
            <pc:docMk/>
            <pc:sldMk cId="1508910272" sldId="273"/>
            <ac:spMk id="10" creationId="{F99B0BDF-A451-CAB8-00CA-C93B74FEB0BD}"/>
          </ac:spMkLst>
        </pc:spChg>
      </pc:sldChg>
      <pc:sldChg chg="modSp mod">
        <pc:chgData name="溝口 武志(MIZOGUCHI Takeshi)" userId="4121740c-3553-4b3c-9433-6c38672d302f" providerId="ADAL" clId="{CB1AFD1A-9E8E-42B0-A880-EDA93542660D}" dt="2024-03-04T10:03:30.650" v="4682" actId="20577"/>
        <pc:sldMkLst>
          <pc:docMk/>
          <pc:sldMk cId="3581744743" sldId="280"/>
        </pc:sldMkLst>
        <pc:spChg chg="mod">
          <ac:chgData name="溝口 武志(MIZOGUCHI Takeshi)" userId="4121740c-3553-4b3c-9433-6c38672d302f" providerId="ADAL" clId="{CB1AFD1A-9E8E-42B0-A880-EDA93542660D}" dt="2024-03-03T06:06:37.247" v="11" actId="20577"/>
          <ac:spMkLst>
            <pc:docMk/>
            <pc:sldMk cId="3581744743" sldId="280"/>
            <ac:spMk id="4" creationId="{0BBEA82C-0F73-8037-C4DD-A15A644B4183}"/>
          </ac:spMkLst>
        </pc:spChg>
        <pc:spChg chg="mod">
          <ac:chgData name="溝口 武志(MIZOGUCHI Takeshi)" userId="4121740c-3553-4b3c-9433-6c38672d302f" providerId="ADAL" clId="{CB1AFD1A-9E8E-42B0-A880-EDA93542660D}" dt="2024-03-04T10:03:25.980" v="4669" actId="20577"/>
          <ac:spMkLst>
            <pc:docMk/>
            <pc:sldMk cId="3581744743" sldId="280"/>
            <ac:spMk id="7" creationId="{21853E06-7921-FE53-6DAB-ADA037E52C4E}"/>
          </ac:spMkLst>
        </pc:spChg>
        <pc:spChg chg="mod">
          <ac:chgData name="溝口 武志(MIZOGUCHI Takeshi)" userId="4121740c-3553-4b3c-9433-6c38672d302f" providerId="ADAL" clId="{CB1AFD1A-9E8E-42B0-A880-EDA93542660D}" dt="2024-03-04T10:03:30.650" v="4682" actId="20577"/>
          <ac:spMkLst>
            <pc:docMk/>
            <pc:sldMk cId="3581744743" sldId="280"/>
            <ac:spMk id="8" creationId="{FFC678D2-31B9-8AEF-13B4-D85D8EE8B139}"/>
          </ac:spMkLst>
        </pc:spChg>
      </pc:sldChg>
      <pc:sldChg chg="addSp modSp mod">
        <pc:chgData name="溝口 武志(MIZOGUCHI Takeshi)" userId="4121740c-3553-4b3c-9433-6c38672d302f" providerId="ADAL" clId="{CB1AFD1A-9E8E-42B0-A880-EDA93542660D}" dt="2024-03-04T05:35:01.133" v="3192" actId="403"/>
        <pc:sldMkLst>
          <pc:docMk/>
          <pc:sldMk cId="1240344547" sldId="281"/>
        </pc:sldMkLst>
        <pc:spChg chg="add mod">
          <ac:chgData name="溝口 武志(MIZOGUCHI Takeshi)" userId="4121740c-3553-4b3c-9433-6c38672d302f" providerId="ADAL" clId="{CB1AFD1A-9E8E-42B0-A880-EDA93542660D}" dt="2024-03-04T05:13:40.604" v="1842" actId="1076"/>
          <ac:spMkLst>
            <pc:docMk/>
            <pc:sldMk cId="1240344547" sldId="281"/>
            <ac:spMk id="2" creationId="{155BA494-F262-09BA-2C70-439E033F9CF7}"/>
          </ac:spMkLst>
        </pc:spChg>
        <pc:spChg chg="mod">
          <ac:chgData name="溝口 武志(MIZOGUCHI Takeshi)" userId="4121740c-3553-4b3c-9433-6c38672d302f" providerId="ADAL" clId="{CB1AFD1A-9E8E-42B0-A880-EDA93542660D}" dt="2024-03-03T06:06:48.245" v="15" actId="20577"/>
          <ac:spMkLst>
            <pc:docMk/>
            <pc:sldMk cId="1240344547" sldId="281"/>
            <ac:spMk id="4" creationId="{0BBEA82C-0F73-8037-C4DD-A15A644B4183}"/>
          </ac:spMkLst>
        </pc:spChg>
        <pc:spChg chg="mod">
          <ac:chgData name="溝口 武志(MIZOGUCHI Takeshi)" userId="4121740c-3553-4b3c-9433-6c38672d302f" providerId="ADAL" clId="{CB1AFD1A-9E8E-42B0-A880-EDA93542660D}" dt="2024-03-04T05:35:01.133" v="3192" actId="403"/>
          <ac:spMkLst>
            <pc:docMk/>
            <pc:sldMk cId="1240344547" sldId="281"/>
            <ac:spMk id="6" creationId="{616068CA-BFA9-22C6-D0A0-4D55AAA09488}"/>
          </ac:spMkLst>
        </pc:spChg>
        <pc:spChg chg="mod">
          <ac:chgData name="溝口 武志(MIZOGUCHI Takeshi)" userId="4121740c-3553-4b3c-9433-6c38672d302f" providerId="ADAL" clId="{CB1AFD1A-9E8E-42B0-A880-EDA93542660D}" dt="2024-03-04T05:34:36.797" v="3190" actId="6549"/>
          <ac:spMkLst>
            <pc:docMk/>
            <pc:sldMk cId="1240344547" sldId="281"/>
            <ac:spMk id="9" creationId="{E6423DF9-C4C7-2C53-EDF5-80C4BFD5F574}"/>
          </ac:spMkLst>
        </pc:spChg>
      </pc:sldChg>
      <pc:sldChg chg="modSp mod">
        <pc:chgData name="溝口 武志(MIZOGUCHI Takeshi)" userId="4121740c-3553-4b3c-9433-6c38672d302f" providerId="ADAL" clId="{CB1AFD1A-9E8E-42B0-A880-EDA93542660D}" dt="2024-03-04T05:53:26.942" v="3410" actId="20577"/>
        <pc:sldMkLst>
          <pc:docMk/>
          <pc:sldMk cId="4174944548" sldId="282"/>
        </pc:sldMkLst>
        <pc:spChg chg="mod">
          <ac:chgData name="溝口 武志(MIZOGUCHI Takeshi)" userId="4121740c-3553-4b3c-9433-6c38672d302f" providerId="ADAL" clId="{CB1AFD1A-9E8E-42B0-A880-EDA93542660D}" dt="2024-03-03T06:06:57.465" v="17" actId="20577"/>
          <ac:spMkLst>
            <pc:docMk/>
            <pc:sldMk cId="4174944548" sldId="282"/>
            <ac:spMk id="4" creationId="{0BBEA82C-0F73-8037-C4DD-A15A644B4183}"/>
          </ac:spMkLst>
        </pc:spChg>
        <pc:spChg chg="mod">
          <ac:chgData name="溝口 武志(MIZOGUCHI Takeshi)" userId="4121740c-3553-4b3c-9433-6c38672d302f" providerId="ADAL" clId="{CB1AFD1A-9E8E-42B0-A880-EDA93542660D}" dt="2024-03-03T06:29:20.363" v="422" actId="20577"/>
          <ac:spMkLst>
            <pc:docMk/>
            <pc:sldMk cId="4174944548" sldId="282"/>
            <ac:spMk id="12" creationId="{B17F0E9E-0160-20D0-1F77-797316915076}"/>
          </ac:spMkLst>
        </pc:spChg>
        <pc:spChg chg="mod">
          <ac:chgData name="溝口 武志(MIZOGUCHI Takeshi)" userId="4121740c-3553-4b3c-9433-6c38672d302f" providerId="ADAL" clId="{CB1AFD1A-9E8E-42B0-A880-EDA93542660D}" dt="2024-03-03T06:29:00.926" v="406" actId="14100"/>
          <ac:spMkLst>
            <pc:docMk/>
            <pc:sldMk cId="4174944548" sldId="282"/>
            <ac:spMk id="13" creationId="{A902BCCD-E83C-F332-4090-6626A21C0FB9}"/>
          </ac:spMkLst>
        </pc:spChg>
        <pc:spChg chg="mod">
          <ac:chgData name="溝口 武志(MIZOGUCHI Takeshi)" userId="4121740c-3553-4b3c-9433-6c38672d302f" providerId="ADAL" clId="{CB1AFD1A-9E8E-42B0-A880-EDA93542660D}" dt="2024-03-03T06:29:00.926" v="406" actId="14100"/>
          <ac:spMkLst>
            <pc:docMk/>
            <pc:sldMk cId="4174944548" sldId="282"/>
            <ac:spMk id="14" creationId="{42F5BF16-6858-2B18-5866-B5E846893B29}"/>
          </ac:spMkLst>
        </pc:spChg>
        <pc:spChg chg="mod">
          <ac:chgData name="溝口 武志(MIZOGUCHI Takeshi)" userId="4121740c-3553-4b3c-9433-6c38672d302f" providerId="ADAL" clId="{CB1AFD1A-9E8E-42B0-A880-EDA93542660D}" dt="2024-03-03T06:29:00.926" v="406" actId="14100"/>
          <ac:spMkLst>
            <pc:docMk/>
            <pc:sldMk cId="4174944548" sldId="282"/>
            <ac:spMk id="15" creationId="{69F5D5EC-4EA7-CDB4-BDD6-8CCF25D0FB4C}"/>
          </ac:spMkLst>
        </pc:spChg>
        <pc:spChg chg="mod">
          <ac:chgData name="溝口 武志(MIZOGUCHI Takeshi)" userId="4121740c-3553-4b3c-9433-6c38672d302f" providerId="ADAL" clId="{CB1AFD1A-9E8E-42B0-A880-EDA93542660D}" dt="2024-03-03T06:29:00.926" v="406" actId="14100"/>
          <ac:spMkLst>
            <pc:docMk/>
            <pc:sldMk cId="4174944548" sldId="282"/>
            <ac:spMk id="16" creationId="{9FC47621-AE19-68F6-4A22-73735D308A78}"/>
          </ac:spMkLst>
        </pc:spChg>
        <pc:spChg chg="mod">
          <ac:chgData name="溝口 武志(MIZOGUCHI Takeshi)" userId="4121740c-3553-4b3c-9433-6c38672d302f" providerId="ADAL" clId="{CB1AFD1A-9E8E-42B0-A880-EDA93542660D}" dt="2024-03-04T05:53:26.942" v="3410" actId="20577"/>
          <ac:spMkLst>
            <pc:docMk/>
            <pc:sldMk cId="4174944548" sldId="282"/>
            <ac:spMk id="18" creationId="{0D0C76AA-8EA6-4A0E-BDF0-E5DDFE7DCFF0}"/>
          </ac:spMkLst>
        </pc:spChg>
        <pc:spChg chg="mod">
          <ac:chgData name="溝口 武志(MIZOGUCHI Takeshi)" userId="4121740c-3553-4b3c-9433-6c38672d302f" providerId="ADAL" clId="{CB1AFD1A-9E8E-42B0-A880-EDA93542660D}" dt="2024-03-03T06:29:00.926" v="406" actId="14100"/>
          <ac:spMkLst>
            <pc:docMk/>
            <pc:sldMk cId="4174944548" sldId="282"/>
            <ac:spMk id="19" creationId="{57138141-7B1F-5BC3-A96D-1B18D025BFFC}"/>
          </ac:spMkLst>
        </pc:spChg>
        <pc:spChg chg="mod">
          <ac:chgData name="溝口 武志(MIZOGUCHI Takeshi)" userId="4121740c-3553-4b3c-9433-6c38672d302f" providerId="ADAL" clId="{CB1AFD1A-9E8E-42B0-A880-EDA93542660D}" dt="2024-03-04T05:33:42.626" v="3146" actId="20577"/>
          <ac:spMkLst>
            <pc:docMk/>
            <pc:sldMk cId="4174944548" sldId="282"/>
            <ac:spMk id="20" creationId="{F7443191-BBA3-829D-4CA7-BD0ADC516EE6}"/>
          </ac:spMkLst>
        </pc:spChg>
        <pc:spChg chg="mod">
          <ac:chgData name="溝口 武志(MIZOGUCHI Takeshi)" userId="4121740c-3553-4b3c-9433-6c38672d302f" providerId="ADAL" clId="{CB1AFD1A-9E8E-42B0-A880-EDA93542660D}" dt="2024-03-03T06:29:00.926" v="406" actId="14100"/>
          <ac:spMkLst>
            <pc:docMk/>
            <pc:sldMk cId="4174944548" sldId="282"/>
            <ac:spMk id="21" creationId="{9F677557-638D-3B0E-D71C-B75348790366}"/>
          </ac:spMkLst>
        </pc:spChg>
        <pc:grpChg chg="mod">
          <ac:chgData name="溝口 武志(MIZOGUCHI Takeshi)" userId="4121740c-3553-4b3c-9433-6c38672d302f" providerId="ADAL" clId="{CB1AFD1A-9E8E-42B0-A880-EDA93542660D}" dt="2024-03-03T06:29:00.926" v="406" actId="14100"/>
          <ac:grpSpMkLst>
            <pc:docMk/>
            <pc:sldMk cId="4174944548" sldId="282"/>
            <ac:grpSpMk id="11" creationId="{C245712F-5907-AD12-49DF-5B68F897C944}"/>
          </ac:grpSpMkLst>
        </pc:grpChg>
        <pc:cxnChg chg="mod">
          <ac:chgData name="溝口 武志(MIZOGUCHI Takeshi)" userId="4121740c-3553-4b3c-9433-6c38672d302f" providerId="ADAL" clId="{CB1AFD1A-9E8E-42B0-A880-EDA93542660D}" dt="2024-03-03T06:29:00.926" v="406" actId="14100"/>
          <ac:cxnSpMkLst>
            <pc:docMk/>
            <pc:sldMk cId="4174944548" sldId="282"/>
            <ac:cxnSpMk id="17" creationId="{8C8F01F2-4A16-EA7F-708B-751BEA3ECEC4}"/>
          </ac:cxnSpMkLst>
        </pc:cxnChg>
      </pc:sldChg>
      <pc:sldChg chg="modSp mod">
        <pc:chgData name="溝口 武志(MIZOGUCHI Takeshi)" userId="4121740c-3553-4b3c-9433-6c38672d302f" providerId="ADAL" clId="{CB1AFD1A-9E8E-42B0-A880-EDA93542660D}" dt="2024-03-03T06:07:07.372" v="21" actId="20577"/>
        <pc:sldMkLst>
          <pc:docMk/>
          <pc:sldMk cId="101234300" sldId="283"/>
        </pc:sldMkLst>
        <pc:spChg chg="mod">
          <ac:chgData name="溝口 武志(MIZOGUCHI Takeshi)" userId="4121740c-3553-4b3c-9433-6c38672d302f" providerId="ADAL" clId="{CB1AFD1A-9E8E-42B0-A880-EDA93542660D}" dt="2024-03-03T06:07:07.372" v="21" actId="20577"/>
          <ac:spMkLst>
            <pc:docMk/>
            <pc:sldMk cId="101234300" sldId="283"/>
            <ac:spMk id="4" creationId="{0BBEA82C-0F73-8037-C4DD-A15A644B4183}"/>
          </ac:spMkLst>
        </pc:spChg>
      </pc:sldChg>
      <pc:sldChg chg="modSp mod">
        <pc:chgData name="溝口 武志(MIZOGUCHI Takeshi)" userId="4121740c-3553-4b3c-9433-6c38672d302f" providerId="ADAL" clId="{CB1AFD1A-9E8E-42B0-A880-EDA93542660D}" dt="2024-03-04T10:00:48.301" v="4519" actId="6549"/>
        <pc:sldMkLst>
          <pc:docMk/>
          <pc:sldMk cId="2558572203" sldId="284"/>
        </pc:sldMkLst>
        <pc:spChg chg="mod">
          <ac:chgData name="溝口 武志(MIZOGUCHI Takeshi)" userId="4121740c-3553-4b3c-9433-6c38672d302f" providerId="ADAL" clId="{CB1AFD1A-9E8E-42B0-A880-EDA93542660D}" dt="2024-03-03T06:07:18.746" v="23" actId="20577"/>
          <ac:spMkLst>
            <pc:docMk/>
            <pc:sldMk cId="2558572203" sldId="284"/>
            <ac:spMk id="4" creationId="{0BBEA82C-0F73-8037-C4DD-A15A644B4183}"/>
          </ac:spMkLst>
        </pc:spChg>
        <pc:spChg chg="mod">
          <ac:chgData name="溝口 武志(MIZOGUCHI Takeshi)" userId="4121740c-3553-4b3c-9433-6c38672d302f" providerId="ADAL" clId="{CB1AFD1A-9E8E-42B0-A880-EDA93542660D}" dt="2024-03-04T05:37:23.762" v="3205" actId="20577"/>
          <ac:spMkLst>
            <pc:docMk/>
            <pc:sldMk cId="2558572203" sldId="284"/>
            <ac:spMk id="14" creationId="{ADFC5F3E-B781-D00A-C445-9567479696DF}"/>
          </ac:spMkLst>
        </pc:spChg>
        <pc:spChg chg="mod">
          <ac:chgData name="溝口 武志(MIZOGUCHI Takeshi)" userId="4121740c-3553-4b3c-9433-6c38672d302f" providerId="ADAL" clId="{CB1AFD1A-9E8E-42B0-A880-EDA93542660D}" dt="2024-03-04T10:00:48.301" v="4519" actId="6549"/>
          <ac:spMkLst>
            <pc:docMk/>
            <pc:sldMk cId="2558572203" sldId="284"/>
            <ac:spMk id="16" creationId="{8ECF294F-F8DA-87B3-62BA-CAF60E3FFA38}"/>
          </ac:spMkLst>
        </pc:spChg>
        <pc:spChg chg="mod">
          <ac:chgData name="溝口 武志(MIZOGUCHI Takeshi)" userId="4121740c-3553-4b3c-9433-6c38672d302f" providerId="ADAL" clId="{CB1AFD1A-9E8E-42B0-A880-EDA93542660D}" dt="2024-03-04T09:18:10.501" v="3694" actId="1076"/>
          <ac:spMkLst>
            <pc:docMk/>
            <pc:sldMk cId="2558572203" sldId="284"/>
            <ac:spMk id="17" creationId="{D4B3994E-6E55-5C36-585E-120E1FE87234}"/>
          </ac:spMkLst>
        </pc:spChg>
      </pc:sldChg>
      <pc:sldChg chg="addSp delSp modSp mod">
        <pc:chgData name="溝口 武志(MIZOGUCHI Takeshi)" userId="4121740c-3553-4b3c-9433-6c38672d302f" providerId="ADAL" clId="{CB1AFD1A-9E8E-42B0-A880-EDA93542660D}" dt="2024-03-04T10:16:33.444" v="5497" actId="1076"/>
        <pc:sldMkLst>
          <pc:docMk/>
          <pc:sldMk cId="2518987672" sldId="285"/>
        </pc:sldMkLst>
        <pc:spChg chg="mod">
          <ac:chgData name="溝口 武志(MIZOGUCHI Takeshi)" userId="4121740c-3553-4b3c-9433-6c38672d302f" providerId="ADAL" clId="{CB1AFD1A-9E8E-42B0-A880-EDA93542660D}" dt="2024-03-04T10:08:25.096" v="4963" actId="1076"/>
          <ac:spMkLst>
            <pc:docMk/>
            <pc:sldMk cId="2518987672" sldId="285"/>
            <ac:spMk id="2" creationId="{D2DB8437-2527-CBD5-05A3-01FA34A1C4AC}"/>
          </ac:spMkLst>
        </pc:spChg>
        <pc:spChg chg="mod">
          <ac:chgData name="溝口 武志(MIZOGUCHI Takeshi)" userId="4121740c-3553-4b3c-9433-6c38672d302f" providerId="ADAL" clId="{CB1AFD1A-9E8E-42B0-A880-EDA93542660D}" dt="2024-03-03T06:07:36.062" v="25" actId="20577"/>
          <ac:spMkLst>
            <pc:docMk/>
            <pc:sldMk cId="2518987672" sldId="285"/>
            <ac:spMk id="4" creationId="{0BBEA82C-0F73-8037-C4DD-A15A644B4183}"/>
          </ac:spMkLst>
        </pc:spChg>
        <pc:spChg chg="add mod">
          <ac:chgData name="溝口 武志(MIZOGUCHI Takeshi)" userId="4121740c-3553-4b3c-9433-6c38672d302f" providerId="ADAL" clId="{CB1AFD1A-9E8E-42B0-A880-EDA93542660D}" dt="2024-03-04T10:08:03.327" v="4960" actId="14100"/>
          <ac:spMkLst>
            <pc:docMk/>
            <pc:sldMk cId="2518987672" sldId="285"/>
            <ac:spMk id="5" creationId="{52A1982F-77E9-72FC-9FDB-FDDF77A19B30}"/>
          </ac:spMkLst>
        </pc:spChg>
        <pc:spChg chg="add mod">
          <ac:chgData name="溝口 武志(MIZOGUCHI Takeshi)" userId="4121740c-3553-4b3c-9433-6c38672d302f" providerId="ADAL" clId="{CB1AFD1A-9E8E-42B0-A880-EDA93542660D}" dt="2024-03-04T10:16:33.444" v="5497" actId="1076"/>
          <ac:spMkLst>
            <pc:docMk/>
            <pc:sldMk cId="2518987672" sldId="285"/>
            <ac:spMk id="6" creationId="{C8A884A6-CBE3-70A1-EC03-ED82DAEFCBB9}"/>
          </ac:spMkLst>
        </pc:spChg>
        <pc:spChg chg="del mod">
          <ac:chgData name="溝口 武志(MIZOGUCHI Takeshi)" userId="4121740c-3553-4b3c-9433-6c38672d302f" providerId="ADAL" clId="{CB1AFD1A-9E8E-42B0-A880-EDA93542660D}" dt="2024-03-04T08:39:52.877" v="3455" actId="478"/>
          <ac:spMkLst>
            <pc:docMk/>
            <pc:sldMk cId="2518987672" sldId="285"/>
            <ac:spMk id="7" creationId="{77CB2C62-34B4-36F1-1C22-D733273239E7}"/>
          </ac:spMkLst>
        </pc:spChg>
        <pc:spChg chg="mod">
          <ac:chgData name="溝口 武志(MIZOGUCHI Takeshi)" userId="4121740c-3553-4b3c-9433-6c38672d302f" providerId="ADAL" clId="{CB1AFD1A-9E8E-42B0-A880-EDA93542660D}" dt="2024-03-04T10:08:16.634" v="4962" actId="1076"/>
          <ac:spMkLst>
            <pc:docMk/>
            <pc:sldMk cId="2518987672" sldId="285"/>
            <ac:spMk id="9" creationId="{C7A3C450-D2C9-0C7C-13C7-37F00588AC7C}"/>
          </ac:spMkLst>
        </pc:spChg>
        <pc:spChg chg="mod">
          <ac:chgData name="溝口 武志(MIZOGUCHI Takeshi)" userId="4121740c-3553-4b3c-9433-6c38672d302f" providerId="ADAL" clId="{CB1AFD1A-9E8E-42B0-A880-EDA93542660D}" dt="2024-03-04T10:08:52.840" v="4978" actId="6549"/>
          <ac:spMkLst>
            <pc:docMk/>
            <pc:sldMk cId="2518987672" sldId="285"/>
            <ac:spMk id="12" creationId="{D2C5C133-80F1-D7DD-E8FD-2C1BD8C87B4E}"/>
          </ac:spMkLst>
        </pc:spChg>
        <pc:spChg chg="mod">
          <ac:chgData name="溝口 武志(MIZOGUCHI Takeshi)" userId="4121740c-3553-4b3c-9433-6c38672d302f" providerId="ADAL" clId="{CB1AFD1A-9E8E-42B0-A880-EDA93542660D}" dt="2024-03-04T10:08:34.859" v="4965" actId="1076"/>
          <ac:spMkLst>
            <pc:docMk/>
            <pc:sldMk cId="2518987672" sldId="285"/>
            <ac:spMk id="13" creationId="{CDE53C1D-1ED2-AB8E-C847-EB1FA8EDFC95}"/>
          </ac:spMkLst>
        </pc:spChg>
        <pc:spChg chg="del mod">
          <ac:chgData name="溝口 武志(MIZOGUCHI Takeshi)" userId="4121740c-3553-4b3c-9433-6c38672d302f" providerId="ADAL" clId="{CB1AFD1A-9E8E-42B0-A880-EDA93542660D}" dt="2024-03-04T09:27:02.107" v="3920" actId="478"/>
          <ac:spMkLst>
            <pc:docMk/>
            <pc:sldMk cId="2518987672" sldId="285"/>
            <ac:spMk id="14" creationId="{16BDD301-F70E-F25B-BD34-CE5286ADE8F5}"/>
          </ac:spMkLst>
        </pc:spChg>
        <pc:spChg chg="mod">
          <ac:chgData name="溝口 武志(MIZOGUCHI Takeshi)" userId="4121740c-3553-4b3c-9433-6c38672d302f" providerId="ADAL" clId="{CB1AFD1A-9E8E-42B0-A880-EDA93542660D}" dt="2024-03-04T10:09:01.035" v="4979" actId="1076"/>
          <ac:spMkLst>
            <pc:docMk/>
            <pc:sldMk cId="2518987672" sldId="285"/>
            <ac:spMk id="15" creationId="{6AFA0819-0879-D700-00E8-B6146F0919DA}"/>
          </ac:spMkLst>
        </pc:spChg>
        <pc:spChg chg="mod">
          <ac:chgData name="溝口 武志(MIZOGUCHI Takeshi)" userId="4121740c-3553-4b3c-9433-6c38672d302f" providerId="ADAL" clId="{CB1AFD1A-9E8E-42B0-A880-EDA93542660D}" dt="2024-03-04T10:09:05.015" v="4980" actId="1076"/>
          <ac:spMkLst>
            <pc:docMk/>
            <pc:sldMk cId="2518987672" sldId="285"/>
            <ac:spMk id="16" creationId="{17613462-4F74-474D-8DF0-D6DD3B36C838}"/>
          </ac:spMkLst>
        </pc:spChg>
      </pc:sldChg>
      <pc:sldChg chg="modSp mod">
        <pc:chgData name="溝口 武志(MIZOGUCHI Takeshi)" userId="4121740c-3553-4b3c-9433-6c38672d302f" providerId="ADAL" clId="{CB1AFD1A-9E8E-42B0-A880-EDA93542660D}" dt="2024-03-03T06:07:56.696" v="29" actId="20577"/>
        <pc:sldMkLst>
          <pc:docMk/>
          <pc:sldMk cId="3296211994" sldId="286"/>
        </pc:sldMkLst>
        <pc:spChg chg="mod">
          <ac:chgData name="溝口 武志(MIZOGUCHI Takeshi)" userId="4121740c-3553-4b3c-9433-6c38672d302f" providerId="ADAL" clId="{CB1AFD1A-9E8E-42B0-A880-EDA93542660D}" dt="2024-03-03T06:07:56.696" v="29" actId="20577"/>
          <ac:spMkLst>
            <pc:docMk/>
            <pc:sldMk cId="3296211994" sldId="286"/>
            <ac:spMk id="4" creationId="{0BBEA82C-0F73-8037-C4DD-A15A644B4183}"/>
          </ac:spMkLst>
        </pc:spChg>
      </pc:sldChg>
      <pc:sldChg chg="modSp mod">
        <pc:chgData name="溝口 武志(MIZOGUCHI Takeshi)" userId="4121740c-3553-4b3c-9433-6c38672d302f" providerId="ADAL" clId="{CB1AFD1A-9E8E-42B0-A880-EDA93542660D}" dt="2024-03-04T10:13:10.548" v="5430" actId="20577"/>
        <pc:sldMkLst>
          <pc:docMk/>
          <pc:sldMk cId="2780260052" sldId="287"/>
        </pc:sldMkLst>
        <pc:spChg chg="mod">
          <ac:chgData name="溝口 武志(MIZOGUCHI Takeshi)" userId="4121740c-3553-4b3c-9433-6c38672d302f" providerId="ADAL" clId="{CB1AFD1A-9E8E-42B0-A880-EDA93542660D}" dt="2024-03-04T09:19:44.627" v="3749" actId="948"/>
          <ac:spMkLst>
            <pc:docMk/>
            <pc:sldMk cId="2780260052" sldId="287"/>
            <ac:spMk id="5" creationId="{523F3640-D393-9EFD-71F9-53CA96EB1A34}"/>
          </ac:spMkLst>
        </pc:spChg>
        <pc:spChg chg="mod">
          <ac:chgData name="溝口 武志(MIZOGUCHI Takeshi)" userId="4121740c-3553-4b3c-9433-6c38672d302f" providerId="ADAL" clId="{CB1AFD1A-9E8E-42B0-A880-EDA93542660D}" dt="2024-03-04T10:13:10.548" v="5430" actId="20577"/>
          <ac:spMkLst>
            <pc:docMk/>
            <pc:sldMk cId="2780260052" sldId="287"/>
            <ac:spMk id="6" creationId="{01AC06DE-2AFE-F52A-D5A0-625B071E9B6A}"/>
          </ac:spMkLst>
        </pc:spChg>
        <pc:spChg chg="mod">
          <ac:chgData name="溝口 武志(MIZOGUCHI Takeshi)" userId="4121740c-3553-4b3c-9433-6c38672d302f" providerId="ADAL" clId="{CB1AFD1A-9E8E-42B0-A880-EDA93542660D}" dt="2024-03-04T05:38:41.082" v="3225" actId="14100"/>
          <ac:spMkLst>
            <pc:docMk/>
            <pc:sldMk cId="2780260052" sldId="287"/>
            <ac:spMk id="7" creationId="{6DD9317D-7E6C-37DD-3F9B-1C2FF8BB4449}"/>
          </ac:spMkLst>
        </pc:spChg>
        <pc:spChg chg="mod">
          <ac:chgData name="溝口 武志(MIZOGUCHI Takeshi)" userId="4121740c-3553-4b3c-9433-6c38672d302f" providerId="ADAL" clId="{CB1AFD1A-9E8E-42B0-A880-EDA93542660D}" dt="2024-03-04T05:38:41.082" v="3225" actId="14100"/>
          <ac:spMkLst>
            <pc:docMk/>
            <pc:sldMk cId="2780260052" sldId="287"/>
            <ac:spMk id="12" creationId="{B17F0E9E-0160-20D0-1F77-797316915076}"/>
          </ac:spMkLst>
        </pc:spChg>
        <pc:spChg chg="mod">
          <ac:chgData name="溝口 武志(MIZOGUCHI Takeshi)" userId="4121740c-3553-4b3c-9433-6c38672d302f" providerId="ADAL" clId="{CB1AFD1A-9E8E-42B0-A880-EDA93542660D}" dt="2024-03-04T05:38:41.082" v="3225" actId="14100"/>
          <ac:spMkLst>
            <pc:docMk/>
            <pc:sldMk cId="2780260052" sldId="287"/>
            <ac:spMk id="13" creationId="{A902BCCD-E83C-F332-4090-6626A21C0FB9}"/>
          </ac:spMkLst>
        </pc:spChg>
        <pc:spChg chg="mod">
          <ac:chgData name="溝口 武志(MIZOGUCHI Takeshi)" userId="4121740c-3553-4b3c-9433-6c38672d302f" providerId="ADAL" clId="{CB1AFD1A-9E8E-42B0-A880-EDA93542660D}" dt="2024-03-04T05:38:41.082" v="3225" actId="14100"/>
          <ac:spMkLst>
            <pc:docMk/>
            <pc:sldMk cId="2780260052" sldId="287"/>
            <ac:spMk id="14" creationId="{42F5BF16-6858-2B18-5866-B5E846893B29}"/>
          </ac:spMkLst>
        </pc:spChg>
        <pc:spChg chg="mod">
          <ac:chgData name="溝口 武志(MIZOGUCHI Takeshi)" userId="4121740c-3553-4b3c-9433-6c38672d302f" providerId="ADAL" clId="{CB1AFD1A-9E8E-42B0-A880-EDA93542660D}" dt="2024-03-04T05:38:41.082" v="3225" actId="14100"/>
          <ac:spMkLst>
            <pc:docMk/>
            <pc:sldMk cId="2780260052" sldId="287"/>
            <ac:spMk id="15" creationId="{69F5D5EC-4EA7-CDB4-BDD6-8CCF25D0FB4C}"/>
          </ac:spMkLst>
        </pc:spChg>
        <pc:spChg chg="mod">
          <ac:chgData name="溝口 武志(MIZOGUCHI Takeshi)" userId="4121740c-3553-4b3c-9433-6c38672d302f" providerId="ADAL" clId="{CB1AFD1A-9E8E-42B0-A880-EDA93542660D}" dt="2024-03-04T05:38:41.082" v="3225" actId="14100"/>
          <ac:spMkLst>
            <pc:docMk/>
            <pc:sldMk cId="2780260052" sldId="287"/>
            <ac:spMk id="16" creationId="{9FC47621-AE19-68F6-4A22-73735D308A78}"/>
          </ac:spMkLst>
        </pc:spChg>
        <pc:spChg chg="mod">
          <ac:chgData name="溝口 武志(MIZOGUCHI Takeshi)" userId="4121740c-3553-4b3c-9433-6c38672d302f" providerId="ADAL" clId="{CB1AFD1A-9E8E-42B0-A880-EDA93542660D}" dt="2024-03-04T05:53:38.039" v="3415" actId="20577"/>
          <ac:spMkLst>
            <pc:docMk/>
            <pc:sldMk cId="2780260052" sldId="287"/>
            <ac:spMk id="18" creationId="{0D0C76AA-8EA6-4A0E-BDF0-E5DDFE7DCFF0}"/>
          </ac:spMkLst>
        </pc:spChg>
        <pc:spChg chg="mod">
          <ac:chgData name="溝口 武志(MIZOGUCHI Takeshi)" userId="4121740c-3553-4b3c-9433-6c38672d302f" providerId="ADAL" clId="{CB1AFD1A-9E8E-42B0-A880-EDA93542660D}" dt="2024-03-04T05:38:41.082" v="3225" actId="14100"/>
          <ac:spMkLst>
            <pc:docMk/>
            <pc:sldMk cId="2780260052" sldId="287"/>
            <ac:spMk id="19" creationId="{57138141-7B1F-5BC3-A96D-1B18D025BFFC}"/>
          </ac:spMkLst>
        </pc:spChg>
        <pc:spChg chg="mod">
          <ac:chgData name="溝口 武志(MIZOGUCHI Takeshi)" userId="4121740c-3553-4b3c-9433-6c38672d302f" providerId="ADAL" clId="{CB1AFD1A-9E8E-42B0-A880-EDA93542660D}" dt="2024-03-04T05:39:03.702" v="3238" actId="404"/>
          <ac:spMkLst>
            <pc:docMk/>
            <pc:sldMk cId="2780260052" sldId="287"/>
            <ac:spMk id="20" creationId="{F7443191-BBA3-829D-4CA7-BD0ADC516EE6}"/>
          </ac:spMkLst>
        </pc:spChg>
        <pc:spChg chg="mod">
          <ac:chgData name="溝口 武志(MIZOGUCHI Takeshi)" userId="4121740c-3553-4b3c-9433-6c38672d302f" providerId="ADAL" clId="{CB1AFD1A-9E8E-42B0-A880-EDA93542660D}" dt="2024-03-04T05:38:41.082" v="3225" actId="14100"/>
          <ac:spMkLst>
            <pc:docMk/>
            <pc:sldMk cId="2780260052" sldId="287"/>
            <ac:spMk id="21" creationId="{9F677557-638D-3B0E-D71C-B75348790366}"/>
          </ac:spMkLst>
        </pc:spChg>
        <pc:grpChg chg="mod">
          <ac:chgData name="溝口 武志(MIZOGUCHI Takeshi)" userId="4121740c-3553-4b3c-9433-6c38672d302f" providerId="ADAL" clId="{CB1AFD1A-9E8E-42B0-A880-EDA93542660D}" dt="2024-03-04T05:38:41.082" v="3225" actId="14100"/>
          <ac:grpSpMkLst>
            <pc:docMk/>
            <pc:sldMk cId="2780260052" sldId="287"/>
            <ac:grpSpMk id="8" creationId="{5F109B72-7D25-EFAF-5B42-C0B78E1E9F59}"/>
          </ac:grpSpMkLst>
        </pc:grpChg>
        <pc:cxnChg chg="mod">
          <ac:chgData name="溝口 武志(MIZOGUCHI Takeshi)" userId="4121740c-3553-4b3c-9433-6c38672d302f" providerId="ADAL" clId="{CB1AFD1A-9E8E-42B0-A880-EDA93542660D}" dt="2024-03-04T05:38:41.082" v="3225" actId="14100"/>
          <ac:cxnSpMkLst>
            <pc:docMk/>
            <pc:sldMk cId="2780260052" sldId="287"/>
            <ac:cxnSpMk id="17" creationId="{8C8F01F2-4A16-EA7F-708B-751BEA3ECEC4}"/>
          </ac:cxnSpMkLst>
        </pc:cxnChg>
      </pc:sldChg>
      <pc:sldChg chg="modSp mod">
        <pc:chgData name="溝口 武志(MIZOGUCHI Takeshi)" userId="4121740c-3553-4b3c-9433-6c38672d302f" providerId="ADAL" clId="{CB1AFD1A-9E8E-42B0-A880-EDA93542660D}" dt="2024-03-04T05:42:09.951" v="3405" actId="20577"/>
        <pc:sldMkLst>
          <pc:docMk/>
          <pc:sldMk cId="1257832095" sldId="288"/>
        </pc:sldMkLst>
        <pc:spChg chg="mod">
          <ac:chgData name="溝口 武志(MIZOGUCHI Takeshi)" userId="4121740c-3553-4b3c-9433-6c38672d302f" providerId="ADAL" clId="{CB1AFD1A-9E8E-42B0-A880-EDA93542660D}" dt="2024-03-04T05:40:08.041" v="3242" actId="1076"/>
          <ac:spMkLst>
            <pc:docMk/>
            <pc:sldMk cId="1257832095" sldId="288"/>
            <ac:spMk id="3" creationId="{00000000-0000-0000-0000-000000000000}"/>
          </ac:spMkLst>
        </pc:spChg>
        <pc:spChg chg="mod">
          <ac:chgData name="溝口 武志(MIZOGUCHI Takeshi)" userId="4121740c-3553-4b3c-9433-6c38672d302f" providerId="ADAL" clId="{CB1AFD1A-9E8E-42B0-A880-EDA93542660D}" dt="2024-03-03T06:07:47.878" v="27" actId="20577"/>
          <ac:spMkLst>
            <pc:docMk/>
            <pc:sldMk cId="1257832095" sldId="288"/>
            <ac:spMk id="4" creationId="{0BBEA82C-0F73-8037-C4DD-A15A644B4183}"/>
          </ac:spMkLst>
        </pc:spChg>
        <pc:spChg chg="mod">
          <ac:chgData name="溝口 武志(MIZOGUCHI Takeshi)" userId="4121740c-3553-4b3c-9433-6c38672d302f" providerId="ADAL" clId="{CB1AFD1A-9E8E-42B0-A880-EDA93542660D}" dt="2024-03-04T05:40:11.751" v="3243" actId="1076"/>
          <ac:spMkLst>
            <pc:docMk/>
            <pc:sldMk cId="1257832095" sldId="288"/>
            <ac:spMk id="12" creationId="{60A9CD17-7F6A-5B8A-89EE-F319DD569A7F}"/>
          </ac:spMkLst>
        </pc:spChg>
        <pc:graphicFrameChg chg="mod modGraphic">
          <ac:chgData name="溝口 武志(MIZOGUCHI Takeshi)" userId="4121740c-3553-4b3c-9433-6c38672d302f" providerId="ADAL" clId="{CB1AFD1A-9E8E-42B0-A880-EDA93542660D}" dt="2024-03-04T05:42:09.951" v="3405" actId="20577"/>
          <ac:graphicFrameMkLst>
            <pc:docMk/>
            <pc:sldMk cId="1257832095" sldId="288"/>
            <ac:graphicFrameMk id="9" creationId="{85C5511D-DCED-F2C3-F21F-8D9EAC24245E}"/>
          </ac:graphicFrameMkLst>
        </pc:graphicFrameChg>
      </pc:sldChg>
      <pc:sldChg chg="delSp modSp add mod ord">
        <pc:chgData name="溝口 武志(MIZOGUCHI Takeshi)" userId="4121740c-3553-4b3c-9433-6c38672d302f" providerId="ADAL" clId="{CB1AFD1A-9E8E-42B0-A880-EDA93542660D}" dt="2024-03-04T04:38:37.104" v="964" actId="20577"/>
        <pc:sldMkLst>
          <pc:docMk/>
          <pc:sldMk cId="679963498" sldId="289"/>
        </pc:sldMkLst>
        <pc:spChg chg="mod">
          <ac:chgData name="溝口 武志(MIZOGUCHI Takeshi)" userId="4121740c-3553-4b3c-9433-6c38672d302f" providerId="ADAL" clId="{CB1AFD1A-9E8E-42B0-A880-EDA93542660D}" dt="2024-03-04T04:38:37.104" v="964" actId="20577"/>
          <ac:spMkLst>
            <pc:docMk/>
            <pc:sldMk cId="679963498" sldId="289"/>
            <ac:spMk id="3" creationId="{00000000-0000-0000-0000-000000000000}"/>
          </ac:spMkLst>
        </pc:spChg>
        <pc:spChg chg="del">
          <ac:chgData name="溝口 武志(MIZOGUCHI Takeshi)" userId="4121740c-3553-4b3c-9433-6c38672d302f" providerId="ADAL" clId="{CB1AFD1A-9E8E-42B0-A880-EDA93542660D}" dt="2024-03-04T04:36:31.831" v="821" actId="478"/>
          <ac:spMkLst>
            <pc:docMk/>
            <pc:sldMk cId="679963498" sldId="289"/>
            <ac:spMk id="5" creationId="{BE78D496-CEEC-6F54-9E8A-AD967DCFE355}"/>
          </ac:spMkLst>
        </pc:spChg>
        <pc:spChg chg="del">
          <ac:chgData name="溝口 武志(MIZOGUCHI Takeshi)" userId="4121740c-3553-4b3c-9433-6c38672d302f" providerId="ADAL" clId="{CB1AFD1A-9E8E-42B0-A880-EDA93542660D}" dt="2024-03-04T04:36:06.500" v="820" actId="478"/>
          <ac:spMkLst>
            <pc:docMk/>
            <pc:sldMk cId="679963498" sldId="289"/>
            <ac:spMk id="6" creationId="{EEA2372E-DF8B-0546-4F43-E73D39C1083E}"/>
          </ac:spMkLst>
        </pc:spChg>
        <pc:spChg chg="mod">
          <ac:chgData name="溝口 武志(MIZOGUCHI Takeshi)" userId="4121740c-3553-4b3c-9433-6c38672d302f" providerId="ADAL" clId="{CB1AFD1A-9E8E-42B0-A880-EDA93542660D}" dt="2024-03-04T04:36:36.223" v="822" actId="1076"/>
          <ac:spMkLst>
            <pc:docMk/>
            <pc:sldMk cId="679963498" sldId="289"/>
            <ac:spMk id="7" creationId="{21853E06-7921-FE53-6DAB-ADA037E52C4E}"/>
          </ac:spMkLst>
        </pc:spChg>
        <pc:spChg chg="mod">
          <ac:chgData name="溝口 武志(MIZOGUCHI Takeshi)" userId="4121740c-3553-4b3c-9433-6c38672d302f" providerId="ADAL" clId="{CB1AFD1A-9E8E-42B0-A880-EDA93542660D}" dt="2024-03-04T04:36:40.386" v="823" actId="1076"/>
          <ac:spMkLst>
            <pc:docMk/>
            <pc:sldMk cId="679963498" sldId="289"/>
            <ac:spMk id="8" creationId="{FFC678D2-31B9-8AEF-13B4-D85D8EE8B139}"/>
          </ac:spMkLst>
        </pc:spChg>
      </pc:sldChg>
      <pc:sldChg chg="addSp modSp add mod">
        <pc:chgData name="溝口 武志(MIZOGUCHI Takeshi)" userId="4121740c-3553-4b3c-9433-6c38672d302f" providerId="ADAL" clId="{CB1AFD1A-9E8E-42B0-A880-EDA93542660D}" dt="2024-03-04T10:05:16.288" v="4791" actId="20577"/>
        <pc:sldMkLst>
          <pc:docMk/>
          <pc:sldMk cId="1126524112" sldId="290"/>
        </pc:sldMkLst>
        <pc:spChg chg="mod">
          <ac:chgData name="溝口 武志(MIZOGUCHI Takeshi)" userId="4121740c-3553-4b3c-9433-6c38672d302f" providerId="ADAL" clId="{CB1AFD1A-9E8E-42B0-A880-EDA93542660D}" dt="2024-03-04T09:54:40.927" v="4367" actId="1076"/>
          <ac:spMkLst>
            <pc:docMk/>
            <pc:sldMk cId="1126524112" sldId="290"/>
            <ac:spMk id="3" creationId="{00000000-0000-0000-0000-000000000000}"/>
          </ac:spMkLst>
        </pc:spChg>
        <pc:spChg chg="add mod">
          <ac:chgData name="溝口 武志(MIZOGUCHI Takeshi)" userId="4121740c-3553-4b3c-9433-6c38672d302f" providerId="ADAL" clId="{CB1AFD1A-9E8E-42B0-A880-EDA93542660D}" dt="2024-03-04T09:54:49.629" v="4369" actId="1076"/>
          <ac:spMkLst>
            <pc:docMk/>
            <pc:sldMk cId="1126524112" sldId="290"/>
            <ac:spMk id="5" creationId="{4E91A6CB-0F75-09D5-404B-7B2636AD7035}"/>
          </ac:spMkLst>
        </pc:spChg>
        <pc:spChg chg="mod">
          <ac:chgData name="溝口 武志(MIZOGUCHI Takeshi)" userId="4121740c-3553-4b3c-9433-6c38672d302f" providerId="ADAL" clId="{CB1AFD1A-9E8E-42B0-A880-EDA93542660D}" dt="2024-03-04T09:54:46.752" v="4368" actId="1076"/>
          <ac:spMkLst>
            <pc:docMk/>
            <pc:sldMk cId="1126524112" sldId="290"/>
            <ac:spMk id="7" creationId="{21853E06-7921-FE53-6DAB-ADA037E52C4E}"/>
          </ac:spMkLst>
        </pc:spChg>
        <pc:spChg chg="mod">
          <ac:chgData name="溝口 武志(MIZOGUCHI Takeshi)" userId="4121740c-3553-4b3c-9433-6c38672d302f" providerId="ADAL" clId="{CB1AFD1A-9E8E-42B0-A880-EDA93542660D}" dt="2024-03-04T10:05:16.288" v="4791" actId="20577"/>
          <ac:spMkLst>
            <pc:docMk/>
            <pc:sldMk cId="1126524112" sldId="290"/>
            <ac:spMk id="8" creationId="{FFC678D2-31B9-8AEF-13B4-D85D8EE8B139}"/>
          </ac:spMkLst>
        </pc:spChg>
        <pc:spChg chg="mod">
          <ac:chgData name="溝口 武志(MIZOGUCHI Takeshi)" userId="4121740c-3553-4b3c-9433-6c38672d302f" providerId="ADAL" clId="{CB1AFD1A-9E8E-42B0-A880-EDA93542660D}" dt="2024-03-04T05:21:42.978" v="2395" actId="20577"/>
          <ac:spMkLst>
            <pc:docMk/>
            <pc:sldMk cId="1126524112" sldId="290"/>
            <ac:spMk id="10" creationId="{F99B0BDF-A451-CAB8-00CA-C93B74FEB0BD}"/>
          </ac:spMkLst>
        </pc:spChg>
        <pc:spChg chg="mod">
          <ac:chgData name="溝口 武志(MIZOGUCHI Takeshi)" userId="4121740c-3553-4b3c-9433-6c38672d302f" providerId="ADAL" clId="{CB1AFD1A-9E8E-42B0-A880-EDA93542660D}" dt="2024-03-04T09:50:24.470" v="4227" actId="1076"/>
          <ac:spMkLst>
            <pc:docMk/>
            <pc:sldMk cId="1126524112" sldId="290"/>
            <ac:spMk id="11" creationId="{572287C9-0471-5AAC-D5D4-3D9DA55A6BB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dirty="0">
              <a:latin typeface="Meiryo UI" panose="020B0604030504040204" pitchFamily="50" charset="-128"/>
              <a:ea typeface="Meiryo UI" panose="020B0604030504040204" pitchFamily="50" charset="-128"/>
            </a:endParaRPr>
          </a:p>
        </p:txBody>
      </p:sp>
      <p:sp>
        <p:nvSpPr>
          <p:cNvPr id="3" name="日付プレースホルダー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94DA88A-700E-4959-AD05-3C421866BDC6}" type="datetime4">
              <a:rPr kumimoji="1" lang="ja-JP" altLang="en-US" smtClean="0">
                <a:latin typeface="Meiryo UI" panose="020B0604030504040204" pitchFamily="50" charset="-128"/>
                <a:ea typeface="Meiryo UI" panose="020B0604030504040204" pitchFamily="50" charset="-128"/>
              </a:rPr>
              <a:t>2024年3月4日</a:t>
            </a:fld>
            <a:endParaRPr kumimoji="1" lang="ja-JP" altLang="en-US" dirty="0">
              <a:latin typeface="Meiryo UI" panose="020B0604030504040204" pitchFamily="50" charset="-128"/>
              <a:ea typeface="Meiryo UI" panose="020B0604030504040204" pitchFamily="50" charset="-128"/>
            </a:endParaRPr>
          </a:p>
        </p:txBody>
      </p:sp>
      <p:sp>
        <p:nvSpPr>
          <p:cNvPr id="4" name="フッター プレースホルダー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dirty="0">
              <a:latin typeface="Meiryo UI" panose="020B0604030504040204" pitchFamily="50" charset="-128"/>
              <a:ea typeface="Meiryo UI" panose="020B0604030504040204" pitchFamily="50" charset="-128"/>
            </a:endParaRPr>
          </a:p>
        </p:txBody>
      </p:sp>
      <p:sp>
        <p:nvSpPr>
          <p:cNvPr id="5" name="スライド番号プレースホルダー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09A4F4-89FA-4551-A9F4-ECDBD52C06D6}" type="slidenum">
              <a:rPr kumimoji="1" lang="en-US" altLang="ja-JP" smtClean="0">
                <a:latin typeface="Meiryo UI" panose="020B0604030504040204" pitchFamily="50" charset="-128"/>
                <a:ea typeface="Meiryo UI" panose="020B0604030504040204" pitchFamily="50" charset="-128"/>
              </a:rPr>
              <a:t>‹#›</a:t>
            </a:fld>
            <a:endParaRPr kumimoji="1"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5248109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Meiryo UI" panose="020B0604030504040204" pitchFamily="50" charset="-128"/>
                <a:ea typeface="Meiryo UI" panose="020B0604030504040204" pitchFamily="50" charset="-128"/>
              </a:defRPr>
            </a:lvl1pPr>
          </a:lstStyle>
          <a:p>
            <a:endParaRPr lang="ja-JP" altLang="en-US" dirty="0"/>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Meiryo UI" panose="020B0604030504040204" pitchFamily="50" charset="-128"/>
                <a:ea typeface="Meiryo UI" panose="020B0604030504040204" pitchFamily="50" charset="-128"/>
              </a:defRPr>
            </a:lvl1pPr>
          </a:lstStyle>
          <a:p>
            <a:fld id="{EECA54F6-A409-4052-BA8C-D33E3AF8AD29}" type="datetime4">
              <a:rPr lang="ja-JP" altLang="en-US" smtClean="0"/>
              <a:pPr/>
              <a:t>2024年3月4日</a:t>
            </a:fld>
            <a:endParaRPr lang="ja-JP" altLang="en-US" dirty="0"/>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ja-JP" altLang="en-US" noProof="0" dirty="0"/>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ja-JP" altLang="en-US" noProof="0" dirty="0"/>
              <a:t>クリックしてマスター テキストのスタイルを編集</a:t>
            </a:r>
          </a:p>
          <a:p>
            <a:pPr lvl="1" rtl="0"/>
            <a:r>
              <a:rPr lang="ja-JP" altLang="en-US" noProof="0" dirty="0"/>
              <a:t>第 </a:t>
            </a:r>
            <a:r>
              <a:rPr lang="en-US" altLang="ja-JP" noProof="0" dirty="0"/>
              <a:t>2 </a:t>
            </a:r>
            <a:r>
              <a:rPr lang="ja-JP" altLang="en-US" noProof="0" dirty="0"/>
              <a:t>レベル</a:t>
            </a:r>
          </a:p>
          <a:p>
            <a:pPr lvl="2" rtl="0"/>
            <a:r>
              <a:rPr lang="ja-JP" altLang="en-US" noProof="0" dirty="0"/>
              <a:t>第 </a:t>
            </a:r>
            <a:r>
              <a:rPr lang="en-US" altLang="ja-JP" noProof="0" dirty="0"/>
              <a:t>3 </a:t>
            </a:r>
            <a:r>
              <a:rPr lang="ja-JP" altLang="en-US" noProof="0" dirty="0"/>
              <a:t>レベル</a:t>
            </a:r>
          </a:p>
          <a:p>
            <a:pPr lvl="3" rtl="0"/>
            <a:r>
              <a:rPr lang="ja-JP" altLang="en-US" noProof="0" dirty="0"/>
              <a:t>第 </a:t>
            </a:r>
            <a:r>
              <a:rPr lang="en-US" altLang="ja-JP" noProof="0" dirty="0"/>
              <a:t>4 </a:t>
            </a:r>
            <a:r>
              <a:rPr lang="ja-JP" altLang="en-US" noProof="0" dirty="0"/>
              <a:t>レベル</a:t>
            </a:r>
          </a:p>
          <a:p>
            <a:pPr lvl="4" rtl="0"/>
            <a:r>
              <a:rPr lang="ja-JP" altLang="en-US" noProof="0" dirty="0"/>
              <a:t>第 </a:t>
            </a:r>
            <a:r>
              <a:rPr lang="en-US" altLang="ja-JP" noProof="0" dirty="0"/>
              <a:t>5 </a:t>
            </a:r>
            <a:r>
              <a:rPr lang="ja-JP" altLang="en-US" noProof="0" dirty="0"/>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Meiryo UI" panose="020B0604030504040204" pitchFamily="50" charset="-128"/>
                <a:ea typeface="Meiryo UI" panose="020B0604030504040204" pitchFamily="50" charset="-128"/>
              </a:defRPr>
            </a:lvl1pPr>
          </a:lstStyle>
          <a:p>
            <a:endParaRPr lang="ja-JP" altLang="en-US" dirty="0"/>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Meiryo UI" panose="020B0604030504040204" pitchFamily="50" charset="-128"/>
                <a:ea typeface="Meiryo UI" panose="020B0604030504040204" pitchFamily="50" charset="-128"/>
              </a:defRPr>
            </a:lvl1pPr>
          </a:lstStyle>
          <a:p>
            <a:fld id="{893B0CF2-7F87-4E02-A248-870047730F99}" type="slidenum">
              <a:rPr lang="en-US" altLang="ja-JP" smtClean="0"/>
              <a:pPr/>
              <a:t>‹#›</a:t>
            </a:fld>
            <a:endParaRPr lang="ja-JP" altLang="en-US" dirty="0"/>
          </a:p>
        </p:txBody>
      </p:sp>
    </p:spTree>
    <p:extLst>
      <p:ext uri="{BB962C8B-B14F-4D97-AF65-F5344CB8AC3E}">
        <p14:creationId xmlns:p14="http://schemas.microsoft.com/office/powerpoint/2010/main" val="361498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eiryo UI" panose="020B0604030504040204" pitchFamily="50" charset="-128"/>
        <a:ea typeface="Meiryo UI" panose="020B0604030504040204" pitchFamily="50" charset="-128"/>
        <a:cs typeface="+mn-cs"/>
      </a:defRPr>
    </a:lvl1pPr>
    <a:lvl2pPr marL="457200" algn="l" defTabSz="914400" rtl="0" eaLnBrk="1" latinLnBrk="0" hangingPunct="1">
      <a:defRPr sz="1200" kern="1200">
        <a:solidFill>
          <a:schemeClr val="tx1"/>
        </a:solidFill>
        <a:latin typeface="Meiryo UI" panose="020B0604030504040204" pitchFamily="50" charset="-128"/>
        <a:ea typeface="Meiryo UI" panose="020B0604030504040204" pitchFamily="50" charset="-128"/>
        <a:cs typeface="+mn-cs"/>
      </a:defRPr>
    </a:lvl2pPr>
    <a:lvl3pPr marL="914400" algn="l" defTabSz="914400" rtl="0" eaLnBrk="1" latinLnBrk="0" hangingPunct="1">
      <a:defRPr sz="1200" kern="1200">
        <a:solidFill>
          <a:schemeClr val="tx1"/>
        </a:solidFill>
        <a:latin typeface="Meiryo UI" panose="020B0604030504040204" pitchFamily="50" charset="-128"/>
        <a:ea typeface="Meiryo UI" panose="020B0604030504040204" pitchFamily="50" charset="-128"/>
        <a:cs typeface="+mn-cs"/>
      </a:defRPr>
    </a:lvl3pPr>
    <a:lvl4pPr marL="1371600" algn="l" defTabSz="914400" rtl="0" eaLnBrk="1" latinLnBrk="0" hangingPunct="1">
      <a:defRPr sz="1200" kern="1200">
        <a:solidFill>
          <a:schemeClr val="tx1"/>
        </a:solidFill>
        <a:latin typeface="Meiryo UI" panose="020B0604030504040204" pitchFamily="50" charset="-128"/>
        <a:ea typeface="Meiryo UI" panose="020B0604030504040204" pitchFamily="50" charset="-128"/>
        <a:cs typeface="+mn-cs"/>
      </a:defRPr>
    </a:lvl4pPr>
    <a:lvl5pPr marL="1828800" algn="l" defTabSz="914400" rtl="0" eaLnBrk="1" latinLnBrk="0" hangingPunct="1">
      <a:defRPr sz="1200" kern="1200">
        <a:solidFill>
          <a:schemeClr val="tx1"/>
        </a:solidFill>
        <a:latin typeface="Meiryo UI" panose="020B0604030504040204" pitchFamily="50" charset="-128"/>
        <a:ea typeface="Meiryo UI" panose="020B0604030504040204" pitchFamily="50"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rtlCol="0"/>
          <a:lstStyle/>
          <a:p>
            <a:pPr rtl="0"/>
            <a:endParaRPr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rtlCol="0"/>
          <a:lstStyle/>
          <a:p>
            <a:pPr rtl="0"/>
            <a:fld id="{893B0CF2-7F87-4E02-A248-870047730F99}" type="slidenum">
              <a:rPr lang="en-US" altLang="ja-JP" smtClean="0">
                <a:latin typeface="Meiryo UI" panose="020B0604030504040204" pitchFamily="50" charset="-128"/>
                <a:ea typeface="Meiryo UI" panose="020B0604030504040204" pitchFamily="50" charset="-128"/>
              </a:rPr>
              <a:t>0</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1495133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a:lstStyle/>
          <a:p>
            <a:pPr rtl="0"/>
            <a:fld id="{893B0CF2-7F87-4E02-A248-870047730F99}" type="slidenum">
              <a:rPr lang="en-US" altLang="ja-JP" smtClean="0">
                <a:latin typeface="Meiryo UI" panose="020B0604030504040204" pitchFamily="50" charset="-128"/>
                <a:ea typeface="Meiryo UI" panose="020B0604030504040204" pitchFamily="50" charset="-128"/>
              </a:rPr>
              <a:t>1</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366351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a:lstStyle/>
          <a:p>
            <a:pPr rtl="0"/>
            <a:fld id="{893B0CF2-7F87-4E02-A248-870047730F99}" type="slidenum">
              <a:rPr lang="en-US" altLang="ja-JP" smtClean="0">
                <a:latin typeface="Meiryo UI" panose="020B0604030504040204" pitchFamily="50" charset="-128"/>
                <a:ea typeface="Meiryo UI" panose="020B0604030504040204" pitchFamily="50" charset="-128"/>
              </a:rPr>
              <a:t>2</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3545859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a:lstStyle/>
          <a:p>
            <a:pPr rtl="0"/>
            <a:fld id="{893B0CF2-7F87-4E02-A248-870047730F99}" type="slidenum">
              <a:rPr lang="en-US" altLang="ja-JP" smtClean="0">
                <a:latin typeface="Meiryo UI" panose="020B0604030504040204" pitchFamily="50" charset="-128"/>
                <a:ea typeface="Meiryo UI" panose="020B0604030504040204" pitchFamily="50" charset="-128"/>
              </a:rPr>
              <a:t>3</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1526661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a:lstStyle/>
          <a:p>
            <a:pPr rtl="0"/>
            <a:fld id="{893B0CF2-7F87-4E02-A248-870047730F99}" type="slidenum">
              <a:rPr lang="en-US" altLang="ja-JP" smtClean="0">
                <a:latin typeface="Meiryo UI" panose="020B0604030504040204" pitchFamily="50" charset="-128"/>
                <a:ea typeface="Meiryo UI" panose="020B0604030504040204" pitchFamily="50" charset="-128"/>
              </a:rPr>
              <a:t>4</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4926574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a:lstStyle/>
          <a:p>
            <a:pPr rtl="0"/>
            <a:fld id="{893B0CF2-7F87-4E02-A248-870047730F99}" type="slidenum">
              <a:rPr lang="en-US" altLang="ja-JP" smtClean="0">
                <a:latin typeface="Meiryo UI" panose="020B0604030504040204" pitchFamily="50" charset="-128"/>
                <a:ea typeface="Meiryo UI" panose="020B0604030504040204" pitchFamily="50" charset="-128"/>
              </a:rPr>
              <a:t>5</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31312543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a:lstStyle/>
          <a:p>
            <a:pPr rtl="0"/>
            <a:fld id="{893B0CF2-7F87-4E02-A248-870047730F99}" type="slidenum">
              <a:rPr lang="en-US" altLang="ja-JP" smtClean="0">
                <a:latin typeface="Meiryo UI" panose="020B0604030504040204" pitchFamily="50" charset="-128"/>
                <a:ea typeface="Meiryo UI" panose="020B0604030504040204" pitchFamily="50" charset="-128"/>
              </a:rPr>
              <a:t>6</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6549588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a:lstStyle/>
          <a:p>
            <a:pPr rtl="0"/>
            <a:fld id="{893B0CF2-7F87-4E02-A248-870047730F99}" type="slidenum">
              <a:rPr lang="en-US" altLang="ja-JP" smtClean="0">
                <a:latin typeface="Meiryo UI" panose="020B0604030504040204" pitchFamily="50" charset="-128"/>
                <a:ea typeface="Meiryo UI" panose="020B0604030504040204" pitchFamily="50" charset="-128"/>
              </a:rPr>
              <a:t>7</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16281778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a:lstStyle/>
          <a:p>
            <a:pPr rtl="0"/>
            <a:fld id="{893B0CF2-7F87-4E02-A248-870047730F99}" type="slidenum">
              <a:rPr lang="en-US" altLang="ja-JP" smtClean="0">
                <a:latin typeface="Meiryo UI" panose="020B0604030504040204" pitchFamily="50" charset="-128"/>
                <a:ea typeface="Meiryo UI" panose="020B0604030504040204" pitchFamily="50" charset="-128"/>
              </a:rPr>
              <a:t>8</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19913868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a:lstStyle/>
          <a:p>
            <a:pPr rtl="0"/>
            <a:fld id="{893B0CF2-7F87-4E02-A248-870047730F99}" type="slidenum">
              <a:rPr lang="en-US" altLang="ja-JP" smtClean="0">
                <a:latin typeface="Meiryo UI" panose="020B0604030504040204" pitchFamily="50" charset="-128"/>
                <a:ea typeface="Meiryo UI" panose="020B0604030504040204" pitchFamily="50" charset="-128"/>
              </a:rPr>
              <a:t>9</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210280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a:lstStyle/>
          <a:p>
            <a:pPr rtl="0"/>
            <a:fld id="{893B0CF2-7F87-4E02-A248-870047730F99}" type="slidenum">
              <a:rPr lang="en-US" altLang="ja-JP" smtClean="0">
                <a:latin typeface="Meiryo UI" panose="020B0604030504040204" pitchFamily="50" charset="-128"/>
                <a:ea typeface="Meiryo UI" panose="020B0604030504040204" pitchFamily="50" charset="-128"/>
              </a:rPr>
              <a:t>10</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6983799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a:lstStyle/>
          <a:p>
            <a:pPr rtl="0"/>
            <a:fld id="{893B0CF2-7F87-4E02-A248-870047730F99}" type="slidenum">
              <a:rPr lang="en-US" altLang="ja-JP" smtClean="0">
                <a:latin typeface="Meiryo UI" panose="020B0604030504040204" pitchFamily="50" charset="-128"/>
                <a:ea typeface="Meiryo UI" panose="020B0604030504040204" pitchFamily="50" charset="-128"/>
              </a:rPr>
              <a:t>11</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32318416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eiryo UI" panose="020B0604030504040204" pitchFamily="50" charset="-128"/>
              <a:ea typeface="Meiryo UI" panose="020B0604030504040204" pitchFamily="50" charset="-128"/>
            </a:endParaRPr>
          </a:p>
        </p:txBody>
      </p:sp>
      <p:sp>
        <p:nvSpPr>
          <p:cNvPr id="4" name="スライド番号プレースホルダー 3"/>
          <p:cNvSpPr>
            <a:spLocks noGrp="1"/>
          </p:cNvSpPr>
          <p:nvPr>
            <p:ph type="sldNum" sz="quarter" idx="10"/>
          </p:nvPr>
        </p:nvSpPr>
        <p:spPr/>
        <p:txBody>
          <a:bodyPr/>
          <a:lstStyle/>
          <a:p>
            <a:pPr rtl="0"/>
            <a:fld id="{893B0CF2-7F87-4E02-A248-870047730F99}" type="slidenum">
              <a:rPr lang="en-US" altLang="ja-JP" smtClean="0">
                <a:latin typeface="Meiryo UI" panose="020B0604030504040204" pitchFamily="50" charset="-128"/>
                <a:ea typeface="Meiryo UI" panose="020B0604030504040204" pitchFamily="50" charset="-128"/>
              </a:rPr>
              <a:t>12</a:t>
            </a:fld>
            <a:endParaRPr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33530714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bg>
      <p:bgRef idx="1001">
        <a:schemeClr val="bg1"/>
      </p:bgRef>
    </p:bg>
    <p:spTree>
      <p:nvGrpSpPr>
        <p:cNvPr id="1" name=""/>
        <p:cNvGrpSpPr/>
        <p:nvPr/>
      </p:nvGrpSpPr>
      <p:grpSpPr>
        <a:xfrm>
          <a:off x="0" y="0"/>
          <a:ext cx="0" cy="0"/>
          <a:chOff x="0" y="0"/>
          <a:chExt cx="0" cy="0"/>
        </a:xfrm>
      </p:grpSpPr>
      <p:grpSp>
        <p:nvGrpSpPr>
          <p:cNvPr id="10" name="グループ 9"/>
          <p:cNvGrpSpPr/>
          <p:nvPr/>
        </p:nvGrpSpPr>
        <p:grpSpPr>
          <a:xfrm>
            <a:off x="0" y="6208894"/>
            <a:ext cx="12192000" cy="649106"/>
            <a:chOff x="0" y="6208894"/>
            <a:chExt cx="12192000" cy="649106"/>
          </a:xfrm>
        </p:grpSpPr>
        <p:sp>
          <p:nvSpPr>
            <p:cNvPr id="2" name="長方形 1"/>
            <p:cNvSpPr/>
            <p:nvPr/>
          </p:nvSpPr>
          <p:spPr>
            <a:xfrm>
              <a:off x="3048" y="6220178"/>
              <a:ext cx="12188952" cy="637822"/>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algn="ctr" rtl="0"/>
              <a:endParaRPr lang="ja-JP" altLang="en-US" noProof="0" dirty="0"/>
            </a:p>
          </p:txBody>
        </p:sp>
        <p:cxnSp>
          <p:nvCxnSpPr>
            <p:cNvPr id="7" name="直線​​コネクタ 6"/>
            <p:cNvCxnSpPr/>
            <p:nvPr/>
          </p:nvCxnSpPr>
          <p:spPr>
            <a:xfrm>
              <a:off x="0" y="6208894"/>
              <a:ext cx="1219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cxnSp>
        <p:nvCxnSpPr>
          <p:cNvPr id="5" name="直線​​コネクタ 4"/>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直線​​コネクタ 10"/>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sp>
        <p:nvSpPr>
          <p:cNvPr id="9" name="タイトル 8"/>
          <p:cNvSpPr>
            <a:spLocks noGrp="1"/>
          </p:cNvSpPr>
          <p:nvPr>
            <p:ph type="ctrTitle"/>
          </p:nvPr>
        </p:nvSpPr>
        <p:spPr>
          <a:xfrm>
            <a:off x="711200" y="1371600"/>
            <a:ext cx="10468864" cy="1828800"/>
          </a:xfrm>
          <a:ln>
            <a:noFill/>
          </a:ln>
        </p:spPr>
        <p:txBody>
          <a:bodyPr vert="horz" tIns="0" rIns="18288" bIns="0" rtlCol="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2"/>
                </a:solidFill>
                <a:effectLst/>
                <a:latin typeface="Meiryo UI" panose="020B0604030504040204" pitchFamily="50" charset="-128"/>
                <a:ea typeface="Meiryo UI" panose="020B0604030504040204" pitchFamily="50" charset="-128"/>
                <a:cs typeface="+mj-cs"/>
              </a:defRPr>
            </a:lvl1pPr>
          </a:lstStyle>
          <a:p>
            <a:pPr rtl="0"/>
            <a:r>
              <a:rPr lang="ja-JP" altLang="en-US" noProof="0" dirty="0"/>
              <a:t>マスター タイトルの書式設定</a:t>
            </a:r>
            <a:endParaRPr kumimoji="0" lang="ja-JP" altLang="en-US" noProof="0" dirty="0"/>
          </a:p>
        </p:txBody>
      </p:sp>
      <p:sp>
        <p:nvSpPr>
          <p:cNvPr id="17" name="サブタイトル 16"/>
          <p:cNvSpPr>
            <a:spLocks noGrp="1"/>
          </p:cNvSpPr>
          <p:nvPr>
            <p:ph type="subTitle" idx="1"/>
          </p:nvPr>
        </p:nvSpPr>
        <p:spPr>
          <a:xfrm>
            <a:off x="711200" y="3228536"/>
            <a:ext cx="10472928" cy="1752600"/>
          </a:xfrm>
        </p:spPr>
        <p:txBody>
          <a:bodyPr lIns="0" rIns="18288" rtlCol="0"/>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rtl="0"/>
            <a:r>
              <a:rPr lang="ja-JP" altLang="en-US" noProof="0"/>
              <a:t>マスター サブタイトルの書式設定</a:t>
            </a:r>
            <a:endParaRPr kumimoji="0" lang="ja-JP" altLang="en-US" noProof="0" dirty="0"/>
          </a:p>
        </p:txBody>
      </p:sp>
      <p:sp>
        <p:nvSpPr>
          <p:cNvPr id="30" name="日付プレースホルダー 29"/>
          <p:cNvSpPr>
            <a:spLocks noGrp="1"/>
          </p:cNvSpPr>
          <p:nvPr>
            <p:ph type="dt" sz="half" idx="10"/>
          </p:nvPr>
        </p:nvSpPr>
        <p:spPr/>
        <p:txBody>
          <a:bodyPr rtlCol="0"/>
          <a:lstStyle/>
          <a:p>
            <a:pPr rtl="0"/>
            <a:fld id="{9E5A9148-C942-48D6-A001-7482B0834BB7}" type="datetime4">
              <a:rPr lang="ja-JP" altLang="en-US" smtClean="0"/>
              <a:t>2024年3月4日</a:t>
            </a:fld>
            <a:endParaRPr lang="en-US" dirty="0"/>
          </a:p>
        </p:txBody>
      </p:sp>
      <p:sp>
        <p:nvSpPr>
          <p:cNvPr id="19" name="フッター プレースホルダー 18"/>
          <p:cNvSpPr>
            <a:spLocks noGrp="1"/>
          </p:cNvSpPr>
          <p:nvPr>
            <p:ph type="ftr" sz="quarter" idx="11"/>
          </p:nvPr>
        </p:nvSpPr>
        <p:spPr/>
        <p:txBody>
          <a:bodyPr rtlCol="0"/>
          <a:lstStyle/>
          <a:p>
            <a:pPr rtl="0"/>
            <a:r>
              <a:rPr lang="en-US" altLang="ja-JP" noProof="0"/>
              <a:t>©Ministry of Agriculture, Forestry and Fisheries. All right reserved</a:t>
            </a:r>
            <a:endParaRPr lang="ja-JP" altLang="en-US" noProof="0" dirty="0"/>
          </a:p>
        </p:txBody>
      </p:sp>
      <p:sp>
        <p:nvSpPr>
          <p:cNvPr id="27" name="スライド番号プレースホルダー 26"/>
          <p:cNvSpPr>
            <a:spLocks noGrp="1"/>
          </p:cNvSpPr>
          <p:nvPr>
            <p:ph type="sldNum" sz="quarter" idx="12"/>
          </p:nvPr>
        </p:nvSpPr>
        <p:spPr/>
        <p:txBody>
          <a:bodyPr rtlCol="0"/>
          <a:lstStyle/>
          <a:p>
            <a:pPr rtl="0"/>
            <a:fld id="{401CF334-2D5C-4859-84A6-CA7E6E43FAEB}" type="slidenum">
              <a:rPr lang="en-US" altLang="ja-JP" noProof="0" smtClean="0"/>
              <a:t>‹#›</a:t>
            </a:fld>
            <a:endParaRPr lang="ja-JP" altLang="en-US" noProof="0" dirty="0"/>
          </a:p>
        </p:txBody>
      </p:sp>
    </p:spTree>
    <p:extLst>
      <p:ext uri="{BB962C8B-B14F-4D97-AF65-F5344CB8AC3E}">
        <p14:creationId xmlns:p14="http://schemas.microsoft.com/office/powerpoint/2010/main" val="298082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lstStyle/>
          <a:p>
            <a:pPr rtl="0"/>
            <a:r>
              <a:rPr lang="ja-JP" altLang="en-US" noProof="0"/>
              <a:t>マスター タイトルの書式設定</a:t>
            </a:r>
            <a:endParaRPr kumimoji="0" lang="ja-JP" altLang="en-US" noProof="0" dirty="0"/>
          </a:p>
        </p:txBody>
      </p:sp>
      <p:sp>
        <p:nvSpPr>
          <p:cNvPr id="3" name="コンテンツ プレースホルダー 2"/>
          <p:cNvSpPr>
            <a:spLocks noGrp="1"/>
          </p:cNvSpPr>
          <p:nvPr>
            <p:ph idx="1"/>
          </p:nvPr>
        </p:nvSpPr>
        <p:spPr/>
        <p:txBody>
          <a:bodyPr rtlCol="0"/>
          <a:lstStyle/>
          <a:p>
            <a:pPr lvl="0" rtl="0" eaLnBrk="1" latinLnBrk="0" hangingPunct="1"/>
            <a:r>
              <a:rPr lang="ja-JP" altLang="en-US" noProof="0"/>
              <a:t>マスター テキストの書式設定</a:t>
            </a:r>
          </a:p>
          <a:p>
            <a:pPr lvl="1" rtl="0" eaLnBrk="1" latinLnBrk="0" hangingPunct="1"/>
            <a:r>
              <a:rPr lang="ja-JP" altLang="en-US" noProof="0"/>
              <a:t>第 </a:t>
            </a:r>
            <a:r>
              <a:rPr lang="en-US" altLang="ja-JP" noProof="0"/>
              <a:t>2 </a:t>
            </a:r>
            <a:r>
              <a:rPr lang="ja-JP" altLang="en-US" noProof="0"/>
              <a:t>レベル</a:t>
            </a:r>
          </a:p>
          <a:p>
            <a:pPr lvl="2" rtl="0" eaLnBrk="1" latinLnBrk="0" hangingPunct="1"/>
            <a:r>
              <a:rPr lang="ja-JP" altLang="en-US" noProof="0"/>
              <a:t>第 </a:t>
            </a:r>
            <a:r>
              <a:rPr lang="en-US" altLang="ja-JP" noProof="0"/>
              <a:t>3 </a:t>
            </a:r>
            <a:r>
              <a:rPr lang="ja-JP" altLang="en-US" noProof="0"/>
              <a:t>レベル</a:t>
            </a:r>
          </a:p>
          <a:p>
            <a:pPr lvl="3" rtl="0" eaLnBrk="1" latinLnBrk="0" hangingPunct="1"/>
            <a:r>
              <a:rPr lang="ja-JP" altLang="en-US" noProof="0"/>
              <a:t>第 </a:t>
            </a:r>
            <a:r>
              <a:rPr lang="en-US" altLang="ja-JP" noProof="0"/>
              <a:t>4 </a:t>
            </a:r>
            <a:r>
              <a:rPr lang="ja-JP" altLang="en-US" noProof="0"/>
              <a:t>レベル</a:t>
            </a:r>
          </a:p>
          <a:p>
            <a:pPr lvl="4" rtl="0" eaLnBrk="1" latinLnBrk="0" hangingPunct="1"/>
            <a:r>
              <a:rPr lang="ja-JP" altLang="en-US" noProof="0"/>
              <a:t>第 </a:t>
            </a:r>
            <a:r>
              <a:rPr lang="en-US" altLang="ja-JP" noProof="0"/>
              <a:t>5 </a:t>
            </a:r>
            <a:r>
              <a:rPr lang="ja-JP" altLang="en-US" noProof="0"/>
              <a:t>レベル</a:t>
            </a:r>
            <a:endParaRPr kumimoji="0" lang="ja-JP" altLang="en-US" noProof="0" dirty="0"/>
          </a:p>
        </p:txBody>
      </p:sp>
      <p:sp>
        <p:nvSpPr>
          <p:cNvPr id="4" name="日付プレースホルダー 3"/>
          <p:cNvSpPr>
            <a:spLocks noGrp="1"/>
          </p:cNvSpPr>
          <p:nvPr>
            <p:ph type="dt" sz="half" idx="10"/>
          </p:nvPr>
        </p:nvSpPr>
        <p:spPr/>
        <p:txBody>
          <a:bodyPr rtlCol="0"/>
          <a:lstStyle/>
          <a:p>
            <a:pPr rtl="0"/>
            <a:fld id="{E8FA5604-F923-45D3-9E1C-1941A9966475}" type="datetime4">
              <a:rPr lang="ja-JP" altLang="en-US" smtClean="0"/>
              <a:t>2024年3月4日</a:t>
            </a:fld>
            <a:endParaRPr lang="en-US" dirty="0"/>
          </a:p>
        </p:txBody>
      </p:sp>
      <p:sp>
        <p:nvSpPr>
          <p:cNvPr id="5" name="フッター プレースホルダー 4"/>
          <p:cNvSpPr>
            <a:spLocks noGrp="1"/>
          </p:cNvSpPr>
          <p:nvPr>
            <p:ph type="ftr" sz="quarter" idx="11"/>
          </p:nvPr>
        </p:nvSpPr>
        <p:spPr/>
        <p:txBody>
          <a:bodyPr rtlCol="0"/>
          <a:lstStyle/>
          <a:p>
            <a:pPr rtl="0"/>
            <a:r>
              <a:rPr lang="en-US" altLang="ja-JP" noProof="0"/>
              <a:t>©Ministry of Agriculture, Forestry and Fisheries. All right reserved</a:t>
            </a:r>
            <a:endParaRPr lang="ja-JP" altLang="en-US" noProof="0" dirty="0"/>
          </a:p>
        </p:txBody>
      </p:sp>
      <p:sp>
        <p:nvSpPr>
          <p:cNvPr id="6" name="スライド番号プレースホルダー 5"/>
          <p:cNvSpPr>
            <a:spLocks noGrp="1"/>
          </p:cNvSpPr>
          <p:nvPr>
            <p:ph type="sldNum" sz="quarter" idx="12"/>
          </p:nvPr>
        </p:nvSpPr>
        <p:spPr/>
        <p:txBody>
          <a:bodyPr rtlCol="0"/>
          <a:lstStyle/>
          <a:p>
            <a:pPr rtl="0"/>
            <a:fld id="{401CF334-2D5C-4859-84A6-CA7E6E43FAEB}" type="slidenum">
              <a:rPr lang="en-US" altLang="ja-JP" noProof="0" smtClean="0"/>
              <a:t>‹#›</a:t>
            </a:fld>
            <a:endParaRPr lang="ja-JP" altLang="en-US" noProof="0" dirty="0"/>
          </a:p>
        </p:txBody>
      </p:sp>
    </p:spTree>
    <p:extLst>
      <p:ext uri="{BB962C8B-B14F-4D97-AF65-F5344CB8AC3E}">
        <p14:creationId xmlns:p14="http://schemas.microsoft.com/office/powerpoint/2010/main" val="148168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 ヘッダー">
    <p:spTree>
      <p:nvGrpSpPr>
        <p:cNvPr id="1" name=""/>
        <p:cNvGrpSpPr/>
        <p:nvPr/>
      </p:nvGrpSpPr>
      <p:grpSpPr>
        <a:xfrm>
          <a:off x="0" y="0"/>
          <a:ext cx="0" cy="0"/>
          <a:chOff x="0" y="0"/>
          <a:chExt cx="0" cy="0"/>
        </a:xfrm>
      </p:grpSpPr>
      <p:sp>
        <p:nvSpPr>
          <p:cNvPr id="2" name="タイトル 1"/>
          <p:cNvSpPr>
            <a:spLocks noGrp="1"/>
          </p:cNvSpPr>
          <p:nvPr>
            <p:ph type="title"/>
          </p:nvPr>
        </p:nvSpPr>
        <p:spPr>
          <a:xfrm>
            <a:off x="707136" y="1316736"/>
            <a:ext cx="10363200" cy="1362456"/>
          </a:xfrm>
          <a:ln>
            <a:noFill/>
          </a:ln>
        </p:spPr>
        <p:txBody>
          <a:bodyPr vert="horz" tIns="0" bIns="0" rtlCol="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tx2"/>
                </a:solidFill>
                <a:effectLst/>
                <a:latin typeface="Meiryo UI" panose="020B0604030504040204" pitchFamily="50" charset="-128"/>
                <a:ea typeface="Meiryo UI" panose="020B0604030504040204" pitchFamily="50" charset="-128"/>
                <a:cs typeface="+mj-cs"/>
              </a:defRPr>
            </a:lvl1pPr>
          </a:lstStyle>
          <a:p>
            <a:pPr rtl="0"/>
            <a:r>
              <a:rPr lang="ja-JP" altLang="en-US" noProof="0"/>
              <a:t>マスター タイトルの書式設定</a:t>
            </a:r>
            <a:endParaRPr kumimoji="0" lang="ja-JP" altLang="en-US" noProof="0" dirty="0"/>
          </a:p>
        </p:txBody>
      </p:sp>
      <p:sp>
        <p:nvSpPr>
          <p:cNvPr id="3" name="テキスト プレースホルダー 2"/>
          <p:cNvSpPr>
            <a:spLocks noGrp="1"/>
          </p:cNvSpPr>
          <p:nvPr>
            <p:ph type="body" idx="1"/>
          </p:nvPr>
        </p:nvSpPr>
        <p:spPr>
          <a:xfrm>
            <a:off x="707136" y="2704664"/>
            <a:ext cx="10363200" cy="1509712"/>
          </a:xfrm>
        </p:spPr>
        <p:txBody>
          <a:bodyPr lIns="45720" rIns="45720" rtlCol="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rtl="0" eaLnBrk="1" latinLnBrk="0" hangingPunct="1"/>
            <a:r>
              <a:rPr lang="ja-JP" altLang="en-US" noProof="0"/>
              <a:t>マスター テキストの書式設定</a:t>
            </a:r>
          </a:p>
        </p:txBody>
      </p:sp>
      <p:sp>
        <p:nvSpPr>
          <p:cNvPr id="4" name="日付プレースホルダー 3"/>
          <p:cNvSpPr>
            <a:spLocks noGrp="1"/>
          </p:cNvSpPr>
          <p:nvPr>
            <p:ph type="dt" sz="half" idx="10"/>
          </p:nvPr>
        </p:nvSpPr>
        <p:spPr/>
        <p:txBody>
          <a:bodyPr rtlCol="0"/>
          <a:lstStyle/>
          <a:p>
            <a:pPr rtl="0"/>
            <a:fld id="{35CD761C-3984-4DC5-B7EC-714BA8D724DD}" type="datetime4">
              <a:rPr lang="ja-JP" altLang="en-US" smtClean="0"/>
              <a:t>2024年3月4日</a:t>
            </a:fld>
            <a:endParaRPr lang="en-US" dirty="0"/>
          </a:p>
        </p:txBody>
      </p:sp>
      <p:sp>
        <p:nvSpPr>
          <p:cNvPr id="5" name="フッター プレースホルダー 4"/>
          <p:cNvSpPr>
            <a:spLocks noGrp="1"/>
          </p:cNvSpPr>
          <p:nvPr>
            <p:ph type="ftr" sz="quarter" idx="11"/>
          </p:nvPr>
        </p:nvSpPr>
        <p:spPr/>
        <p:txBody>
          <a:bodyPr rtlCol="0"/>
          <a:lstStyle/>
          <a:p>
            <a:pPr rtl="0"/>
            <a:r>
              <a:rPr lang="en-US" altLang="ja-JP" noProof="0"/>
              <a:t>©Ministry of Agriculture, Forestry and Fisheries. All right reserved</a:t>
            </a:r>
            <a:endParaRPr lang="ja-JP" altLang="en-US" noProof="0" dirty="0"/>
          </a:p>
        </p:txBody>
      </p:sp>
      <p:sp>
        <p:nvSpPr>
          <p:cNvPr id="6" name="スライド番号プレースホルダー 5"/>
          <p:cNvSpPr>
            <a:spLocks noGrp="1"/>
          </p:cNvSpPr>
          <p:nvPr>
            <p:ph type="sldNum" sz="quarter" idx="12"/>
          </p:nvPr>
        </p:nvSpPr>
        <p:spPr/>
        <p:txBody>
          <a:bodyPr rtlCol="0"/>
          <a:lstStyle/>
          <a:p>
            <a:pPr rtl="0"/>
            <a:fld id="{401CF334-2D5C-4859-84A6-CA7E6E43FAEB}" type="slidenum">
              <a:rPr lang="en-US" altLang="ja-JP" noProof="0" smtClean="0"/>
              <a:t>‹#›</a:t>
            </a:fld>
            <a:endParaRPr lang="ja-JP" altLang="en-US" noProof="0" dirty="0"/>
          </a:p>
        </p:txBody>
      </p:sp>
    </p:spTree>
    <p:extLst>
      <p:ext uri="{BB962C8B-B14F-4D97-AF65-F5344CB8AC3E}">
        <p14:creationId xmlns:p14="http://schemas.microsoft.com/office/powerpoint/2010/main" val="35319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段組">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704088"/>
            <a:ext cx="10972800" cy="1143000"/>
          </a:xfrm>
        </p:spPr>
        <p:txBody>
          <a:bodyPr rtlCol="0"/>
          <a:lstStyle/>
          <a:p>
            <a:pPr rtl="0"/>
            <a:r>
              <a:rPr lang="ja-JP" altLang="en-US" noProof="0"/>
              <a:t>マスター タイトルの書式設定</a:t>
            </a:r>
            <a:endParaRPr kumimoji="0" lang="ja-JP" altLang="en-US" noProof="0" dirty="0"/>
          </a:p>
        </p:txBody>
      </p:sp>
      <p:sp>
        <p:nvSpPr>
          <p:cNvPr id="3" name="コンテンツ プレースホルダー 2"/>
          <p:cNvSpPr>
            <a:spLocks noGrp="1"/>
          </p:cNvSpPr>
          <p:nvPr>
            <p:ph sz="half" idx="1"/>
          </p:nvPr>
        </p:nvSpPr>
        <p:spPr>
          <a:xfrm>
            <a:off x="609600" y="1920085"/>
            <a:ext cx="5384800" cy="4434840"/>
          </a:xfrm>
        </p:spPr>
        <p:txBody>
          <a:bodyPr rtlCol="0"/>
          <a:lstStyle>
            <a:lvl1pPr>
              <a:defRPr sz="2600"/>
            </a:lvl1pPr>
            <a:lvl2pPr>
              <a:defRPr sz="2400"/>
            </a:lvl2pPr>
            <a:lvl3pPr>
              <a:defRPr sz="2000"/>
            </a:lvl3pPr>
            <a:lvl4pPr>
              <a:defRPr sz="1800"/>
            </a:lvl4pPr>
            <a:lvl5pPr>
              <a:defRPr sz="1800"/>
            </a:lvl5pPr>
          </a:lstStyle>
          <a:p>
            <a:pPr lvl="0" rtl="0" eaLnBrk="1" latinLnBrk="0" hangingPunct="1"/>
            <a:r>
              <a:rPr lang="ja-JP" altLang="en-US" noProof="0"/>
              <a:t>マスター テキストの書式設定</a:t>
            </a:r>
          </a:p>
          <a:p>
            <a:pPr lvl="1" rtl="0" eaLnBrk="1" latinLnBrk="0" hangingPunct="1"/>
            <a:r>
              <a:rPr lang="ja-JP" altLang="en-US" noProof="0"/>
              <a:t>第 </a:t>
            </a:r>
            <a:r>
              <a:rPr lang="en-US" altLang="ja-JP" noProof="0"/>
              <a:t>2 </a:t>
            </a:r>
            <a:r>
              <a:rPr lang="ja-JP" altLang="en-US" noProof="0"/>
              <a:t>レベル</a:t>
            </a:r>
          </a:p>
          <a:p>
            <a:pPr lvl="2" rtl="0" eaLnBrk="1" latinLnBrk="0" hangingPunct="1"/>
            <a:r>
              <a:rPr lang="ja-JP" altLang="en-US" noProof="0"/>
              <a:t>第 </a:t>
            </a:r>
            <a:r>
              <a:rPr lang="en-US" altLang="ja-JP" noProof="0"/>
              <a:t>3 </a:t>
            </a:r>
            <a:r>
              <a:rPr lang="ja-JP" altLang="en-US" noProof="0"/>
              <a:t>レベル</a:t>
            </a:r>
          </a:p>
          <a:p>
            <a:pPr lvl="3" rtl="0" eaLnBrk="1" latinLnBrk="0" hangingPunct="1"/>
            <a:r>
              <a:rPr lang="ja-JP" altLang="en-US" noProof="0"/>
              <a:t>第 </a:t>
            </a:r>
            <a:r>
              <a:rPr lang="en-US" altLang="ja-JP" noProof="0"/>
              <a:t>4 </a:t>
            </a:r>
            <a:r>
              <a:rPr lang="ja-JP" altLang="en-US" noProof="0"/>
              <a:t>レベル</a:t>
            </a:r>
          </a:p>
          <a:p>
            <a:pPr lvl="4" rtl="0" eaLnBrk="1" latinLnBrk="0" hangingPunct="1"/>
            <a:r>
              <a:rPr lang="ja-JP" altLang="en-US" noProof="0"/>
              <a:t>第 </a:t>
            </a:r>
            <a:r>
              <a:rPr lang="en-US" altLang="ja-JP" noProof="0"/>
              <a:t>5 </a:t>
            </a:r>
            <a:r>
              <a:rPr lang="ja-JP" altLang="en-US" noProof="0"/>
              <a:t>レベル</a:t>
            </a:r>
            <a:endParaRPr kumimoji="0" lang="ja-JP" altLang="en-US" noProof="0" dirty="0"/>
          </a:p>
        </p:txBody>
      </p:sp>
      <p:sp>
        <p:nvSpPr>
          <p:cNvPr id="4" name="コンテンツ プレースホルダー 3"/>
          <p:cNvSpPr>
            <a:spLocks noGrp="1"/>
          </p:cNvSpPr>
          <p:nvPr>
            <p:ph sz="half" idx="2"/>
          </p:nvPr>
        </p:nvSpPr>
        <p:spPr>
          <a:xfrm>
            <a:off x="6197600" y="1920085"/>
            <a:ext cx="5384800" cy="4434840"/>
          </a:xfrm>
        </p:spPr>
        <p:txBody>
          <a:bodyPr rtlCol="0"/>
          <a:lstStyle>
            <a:lvl1pPr>
              <a:defRPr sz="2600"/>
            </a:lvl1pPr>
            <a:lvl2pPr>
              <a:defRPr sz="2400"/>
            </a:lvl2pPr>
            <a:lvl3pPr>
              <a:defRPr sz="2000"/>
            </a:lvl3pPr>
            <a:lvl4pPr>
              <a:defRPr sz="1800"/>
            </a:lvl4pPr>
            <a:lvl5pPr>
              <a:defRPr sz="1800"/>
            </a:lvl5pPr>
          </a:lstStyle>
          <a:p>
            <a:pPr lvl="0" rtl="0" eaLnBrk="1" latinLnBrk="0" hangingPunct="1"/>
            <a:r>
              <a:rPr lang="ja-JP" altLang="en-US" noProof="0"/>
              <a:t>マスター テキストの書式設定</a:t>
            </a:r>
          </a:p>
          <a:p>
            <a:pPr lvl="1" rtl="0" eaLnBrk="1" latinLnBrk="0" hangingPunct="1"/>
            <a:r>
              <a:rPr lang="ja-JP" altLang="en-US" noProof="0"/>
              <a:t>第 </a:t>
            </a:r>
            <a:r>
              <a:rPr lang="en-US" altLang="ja-JP" noProof="0"/>
              <a:t>2 </a:t>
            </a:r>
            <a:r>
              <a:rPr lang="ja-JP" altLang="en-US" noProof="0"/>
              <a:t>レベル</a:t>
            </a:r>
          </a:p>
          <a:p>
            <a:pPr lvl="2" rtl="0" eaLnBrk="1" latinLnBrk="0" hangingPunct="1"/>
            <a:r>
              <a:rPr lang="ja-JP" altLang="en-US" noProof="0"/>
              <a:t>第 </a:t>
            </a:r>
            <a:r>
              <a:rPr lang="en-US" altLang="ja-JP" noProof="0"/>
              <a:t>3 </a:t>
            </a:r>
            <a:r>
              <a:rPr lang="ja-JP" altLang="en-US" noProof="0"/>
              <a:t>レベル</a:t>
            </a:r>
          </a:p>
          <a:p>
            <a:pPr lvl="3" rtl="0" eaLnBrk="1" latinLnBrk="0" hangingPunct="1"/>
            <a:r>
              <a:rPr lang="ja-JP" altLang="en-US" noProof="0"/>
              <a:t>第 </a:t>
            </a:r>
            <a:r>
              <a:rPr lang="en-US" altLang="ja-JP" noProof="0"/>
              <a:t>4 </a:t>
            </a:r>
            <a:r>
              <a:rPr lang="ja-JP" altLang="en-US" noProof="0"/>
              <a:t>レベル</a:t>
            </a:r>
          </a:p>
          <a:p>
            <a:pPr lvl="4" rtl="0" eaLnBrk="1" latinLnBrk="0" hangingPunct="1"/>
            <a:r>
              <a:rPr lang="ja-JP" altLang="en-US" noProof="0"/>
              <a:t>第 </a:t>
            </a:r>
            <a:r>
              <a:rPr lang="en-US" altLang="ja-JP" noProof="0"/>
              <a:t>5 </a:t>
            </a:r>
            <a:r>
              <a:rPr lang="ja-JP" altLang="en-US" noProof="0"/>
              <a:t>レベル</a:t>
            </a:r>
            <a:endParaRPr kumimoji="0" lang="ja-JP" altLang="en-US" noProof="0" dirty="0"/>
          </a:p>
        </p:txBody>
      </p:sp>
      <p:sp>
        <p:nvSpPr>
          <p:cNvPr id="5" name="日付プレースホルダー 4"/>
          <p:cNvSpPr>
            <a:spLocks noGrp="1"/>
          </p:cNvSpPr>
          <p:nvPr>
            <p:ph type="dt" sz="half" idx="10"/>
          </p:nvPr>
        </p:nvSpPr>
        <p:spPr/>
        <p:txBody>
          <a:bodyPr rtlCol="0"/>
          <a:lstStyle/>
          <a:p>
            <a:pPr rtl="0"/>
            <a:fld id="{7F0D819F-DFBD-4C3A-9EC5-299B6D990D5F}" type="datetime4">
              <a:rPr lang="ja-JP" altLang="en-US" smtClean="0"/>
              <a:t>2024年3月4日</a:t>
            </a:fld>
            <a:endParaRPr lang="en-US" dirty="0"/>
          </a:p>
        </p:txBody>
      </p:sp>
      <p:sp>
        <p:nvSpPr>
          <p:cNvPr id="6" name="フッター プレースホルダー 5"/>
          <p:cNvSpPr>
            <a:spLocks noGrp="1"/>
          </p:cNvSpPr>
          <p:nvPr>
            <p:ph type="ftr" sz="quarter" idx="11"/>
          </p:nvPr>
        </p:nvSpPr>
        <p:spPr/>
        <p:txBody>
          <a:bodyPr rtlCol="0"/>
          <a:lstStyle/>
          <a:p>
            <a:pPr rtl="0"/>
            <a:r>
              <a:rPr lang="en-US" altLang="ja-JP" noProof="0"/>
              <a:t>©Ministry of Agriculture, Forestry and Fisheries. All right reserved</a:t>
            </a:r>
            <a:endParaRPr lang="ja-JP" altLang="en-US" noProof="0" dirty="0"/>
          </a:p>
        </p:txBody>
      </p:sp>
      <p:sp>
        <p:nvSpPr>
          <p:cNvPr id="7" name="スライド番号プレースホルダー 6"/>
          <p:cNvSpPr>
            <a:spLocks noGrp="1"/>
          </p:cNvSpPr>
          <p:nvPr>
            <p:ph type="sldNum" sz="quarter" idx="12"/>
          </p:nvPr>
        </p:nvSpPr>
        <p:spPr/>
        <p:txBody>
          <a:bodyPr rtlCol="0"/>
          <a:lstStyle/>
          <a:p>
            <a:pPr rtl="0"/>
            <a:fld id="{401CF334-2D5C-4859-84A6-CA7E6E43FAEB}" type="slidenum">
              <a:rPr lang="en-US" altLang="ja-JP" noProof="0" smtClean="0"/>
              <a:t>‹#›</a:t>
            </a:fld>
            <a:endParaRPr lang="ja-JP" altLang="en-US" noProof="0" dirty="0"/>
          </a:p>
        </p:txBody>
      </p:sp>
    </p:spTree>
    <p:extLst>
      <p:ext uri="{BB962C8B-B14F-4D97-AF65-F5344CB8AC3E}">
        <p14:creationId xmlns:p14="http://schemas.microsoft.com/office/powerpoint/2010/main" val="10901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704088"/>
            <a:ext cx="10972800" cy="1143000"/>
          </a:xfrm>
        </p:spPr>
        <p:txBody>
          <a:bodyPr tIns="45720" rtlCol="0" anchor="b"/>
          <a:lstStyle>
            <a:lvl1pPr>
              <a:defRPr/>
            </a:lvl1pPr>
          </a:lstStyle>
          <a:p>
            <a:pPr rtl="0"/>
            <a:r>
              <a:rPr lang="ja-JP" altLang="en-US"/>
              <a:t>マスター タイトルの書式設定</a:t>
            </a:r>
            <a:endParaRPr kumimoji="0" lang="en-US" dirty="0"/>
          </a:p>
        </p:txBody>
      </p:sp>
      <p:sp>
        <p:nvSpPr>
          <p:cNvPr id="3" name="テキスト プレースホルダー 2"/>
          <p:cNvSpPr>
            <a:spLocks noGrp="1"/>
          </p:cNvSpPr>
          <p:nvPr>
            <p:ph type="body" idx="1"/>
          </p:nvPr>
        </p:nvSpPr>
        <p:spPr>
          <a:xfrm>
            <a:off x="609600" y="1855248"/>
            <a:ext cx="5386917" cy="659352"/>
          </a:xfrm>
        </p:spPr>
        <p:txBody>
          <a:bodyPr lIns="45720" tIns="0" rIns="45720" bIns="0" rtlCol="0" anchor="ctr">
            <a:noAutofit/>
          </a:bodyP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rtl="0" eaLnBrk="1" latinLnBrk="0" hangingPunct="1"/>
            <a:r>
              <a:rPr lang="ja-JP" altLang="en-US"/>
              <a:t>マスター テキストの書式設定</a:t>
            </a:r>
          </a:p>
        </p:txBody>
      </p:sp>
      <p:sp>
        <p:nvSpPr>
          <p:cNvPr id="5" name="コンテンツ プレースホルダー 4"/>
          <p:cNvSpPr>
            <a:spLocks noGrp="1"/>
          </p:cNvSpPr>
          <p:nvPr>
            <p:ph sz="quarter" idx="2"/>
          </p:nvPr>
        </p:nvSpPr>
        <p:spPr>
          <a:xfrm>
            <a:off x="609600" y="2514600"/>
            <a:ext cx="5386917" cy="3845720"/>
          </a:xfrm>
        </p:spPr>
        <p:txBody>
          <a:bodyPr tIns="0" rtlCol="0"/>
          <a:lstStyle>
            <a:lvl1pPr>
              <a:defRPr sz="2200"/>
            </a:lvl1pPr>
            <a:lvl2pPr>
              <a:defRPr sz="2000"/>
            </a:lvl2pPr>
            <a:lvl3pPr>
              <a:defRPr sz="1800"/>
            </a:lvl3pPr>
            <a:lvl4pPr>
              <a:defRPr sz="1600"/>
            </a:lvl4pPr>
            <a:lvl5pPr>
              <a:defRPr sz="1600"/>
            </a:lvl5pPr>
          </a:lstStyle>
          <a:p>
            <a:pPr lvl="0" rtl="0" eaLnBrk="1" latinLnBrk="0" hangingPunct="1"/>
            <a:r>
              <a:rPr lang="ja-JP" altLang="en-US"/>
              <a:t>マスター テキストの書式設定</a:t>
            </a:r>
          </a:p>
          <a:p>
            <a:pPr lvl="1" rtl="0" eaLnBrk="1" latinLnBrk="0" hangingPunct="1"/>
            <a:r>
              <a:rPr lang="ja-JP" altLang="en-US"/>
              <a:t>第 </a:t>
            </a:r>
            <a:r>
              <a:rPr lang="en-US" altLang="ja-JP"/>
              <a:t>2 </a:t>
            </a:r>
            <a:r>
              <a:rPr lang="ja-JP" altLang="en-US"/>
              <a:t>レベル</a:t>
            </a:r>
          </a:p>
          <a:p>
            <a:pPr lvl="2" rtl="0" eaLnBrk="1" latinLnBrk="0" hangingPunct="1"/>
            <a:r>
              <a:rPr lang="ja-JP" altLang="en-US"/>
              <a:t>第 </a:t>
            </a:r>
            <a:r>
              <a:rPr lang="en-US" altLang="ja-JP"/>
              <a:t>3 </a:t>
            </a:r>
            <a:r>
              <a:rPr lang="ja-JP" altLang="en-US"/>
              <a:t>レベル</a:t>
            </a:r>
          </a:p>
          <a:p>
            <a:pPr lvl="3" rtl="0" eaLnBrk="1" latinLnBrk="0" hangingPunct="1"/>
            <a:r>
              <a:rPr lang="ja-JP" altLang="en-US"/>
              <a:t>第 </a:t>
            </a:r>
            <a:r>
              <a:rPr lang="en-US" altLang="ja-JP"/>
              <a:t>4 </a:t>
            </a:r>
            <a:r>
              <a:rPr lang="ja-JP" altLang="en-US"/>
              <a:t>レベル</a:t>
            </a:r>
          </a:p>
          <a:p>
            <a:pPr lvl="4" rtl="0" eaLnBrk="1" latinLnBrk="0" hangingPunct="1"/>
            <a:r>
              <a:rPr lang="ja-JP" altLang="en-US"/>
              <a:t>第 </a:t>
            </a:r>
            <a:r>
              <a:rPr lang="en-US" altLang="ja-JP"/>
              <a:t>5 </a:t>
            </a:r>
            <a:r>
              <a:rPr lang="ja-JP" altLang="en-US"/>
              <a:t>レベル</a:t>
            </a:r>
            <a:endParaRPr kumimoji="0" lang="en-US" dirty="0"/>
          </a:p>
        </p:txBody>
      </p:sp>
      <p:sp>
        <p:nvSpPr>
          <p:cNvPr id="4" name="テキスト プレースホルダー 3"/>
          <p:cNvSpPr>
            <a:spLocks noGrp="1"/>
          </p:cNvSpPr>
          <p:nvPr>
            <p:ph type="body" sz="half" idx="3"/>
          </p:nvPr>
        </p:nvSpPr>
        <p:spPr>
          <a:xfrm>
            <a:off x="6193368" y="1859758"/>
            <a:ext cx="5389033" cy="654843"/>
          </a:xfrm>
        </p:spPr>
        <p:txBody>
          <a:bodyPr lIns="45720" tIns="0" rIns="45720" bIns="0" rtlCol="0" anchor="ct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rtl="0" eaLnBrk="1" latinLnBrk="0" hangingPunct="1"/>
            <a:r>
              <a:rPr lang="ja-JP" altLang="en-US"/>
              <a:t>マスター テキストの書式設定</a:t>
            </a:r>
          </a:p>
        </p:txBody>
      </p:sp>
      <p:sp>
        <p:nvSpPr>
          <p:cNvPr id="6" name="コンテンツ プレースホルダー 5"/>
          <p:cNvSpPr>
            <a:spLocks noGrp="1"/>
          </p:cNvSpPr>
          <p:nvPr>
            <p:ph sz="quarter" idx="4"/>
          </p:nvPr>
        </p:nvSpPr>
        <p:spPr>
          <a:xfrm>
            <a:off x="6193368" y="2514600"/>
            <a:ext cx="5389033" cy="3845720"/>
          </a:xfrm>
        </p:spPr>
        <p:txBody>
          <a:bodyPr tIns="0" rtlCol="0"/>
          <a:lstStyle>
            <a:lvl1pPr>
              <a:defRPr sz="2200"/>
            </a:lvl1pPr>
            <a:lvl2pPr>
              <a:defRPr sz="2000"/>
            </a:lvl2pPr>
            <a:lvl3pPr>
              <a:defRPr sz="1800"/>
            </a:lvl3pPr>
            <a:lvl4pPr>
              <a:defRPr sz="1600"/>
            </a:lvl4pPr>
            <a:lvl5pPr>
              <a:defRPr sz="1600"/>
            </a:lvl5pPr>
          </a:lstStyle>
          <a:p>
            <a:pPr lvl="0" rtl="0" eaLnBrk="1" latinLnBrk="0" hangingPunct="1"/>
            <a:r>
              <a:rPr lang="ja-JP" altLang="en-US"/>
              <a:t>マスター テキストの書式設定</a:t>
            </a:r>
          </a:p>
          <a:p>
            <a:pPr lvl="1" rtl="0" eaLnBrk="1" latinLnBrk="0" hangingPunct="1"/>
            <a:r>
              <a:rPr lang="ja-JP" altLang="en-US"/>
              <a:t>第 </a:t>
            </a:r>
            <a:r>
              <a:rPr lang="en-US" altLang="ja-JP"/>
              <a:t>2 </a:t>
            </a:r>
            <a:r>
              <a:rPr lang="ja-JP" altLang="en-US"/>
              <a:t>レベル</a:t>
            </a:r>
          </a:p>
          <a:p>
            <a:pPr lvl="2" rtl="0" eaLnBrk="1" latinLnBrk="0" hangingPunct="1"/>
            <a:r>
              <a:rPr lang="ja-JP" altLang="en-US"/>
              <a:t>第 </a:t>
            </a:r>
            <a:r>
              <a:rPr lang="en-US" altLang="ja-JP"/>
              <a:t>3 </a:t>
            </a:r>
            <a:r>
              <a:rPr lang="ja-JP" altLang="en-US"/>
              <a:t>レベル</a:t>
            </a:r>
          </a:p>
          <a:p>
            <a:pPr lvl="3" rtl="0" eaLnBrk="1" latinLnBrk="0" hangingPunct="1"/>
            <a:r>
              <a:rPr lang="ja-JP" altLang="en-US"/>
              <a:t>第 </a:t>
            </a:r>
            <a:r>
              <a:rPr lang="en-US" altLang="ja-JP"/>
              <a:t>4 </a:t>
            </a:r>
            <a:r>
              <a:rPr lang="ja-JP" altLang="en-US"/>
              <a:t>レベル</a:t>
            </a:r>
          </a:p>
          <a:p>
            <a:pPr lvl="4" rtl="0" eaLnBrk="1" latinLnBrk="0" hangingPunct="1"/>
            <a:r>
              <a:rPr lang="ja-JP" altLang="en-US"/>
              <a:t>第 </a:t>
            </a:r>
            <a:r>
              <a:rPr lang="en-US" altLang="ja-JP"/>
              <a:t>5 </a:t>
            </a:r>
            <a:r>
              <a:rPr lang="ja-JP" altLang="en-US"/>
              <a:t>レベル</a:t>
            </a:r>
            <a:endParaRPr kumimoji="0" lang="en-US" dirty="0"/>
          </a:p>
        </p:txBody>
      </p:sp>
      <p:sp>
        <p:nvSpPr>
          <p:cNvPr id="7" name="日付プレースホルダー 6"/>
          <p:cNvSpPr>
            <a:spLocks noGrp="1"/>
          </p:cNvSpPr>
          <p:nvPr>
            <p:ph type="dt" sz="half" idx="10"/>
          </p:nvPr>
        </p:nvSpPr>
        <p:spPr/>
        <p:txBody>
          <a:bodyPr rtlCol="0"/>
          <a:lstStyle/>
          <a:p>
            <a:pPr rtl="0"/>
            <a:fld id="{D5CAC11D-7988-4FD2-AC4C-1432EE75C89A}" type="datetime4">
              <a:rPr lang="ja-JP" altLang="en-US" smtClean="0"/>
              <a:t>2024年3月4日</a:t>
            </a:fld>
            <a:endParaRPr lang="en-US" dirty="0"/>
          </a:p>
        </p:txBody>
      </p:sp>
      <p:sp>
        <p:nvSpPr>
          <p:cNvPr id="8" name="フッター プレースホルダー 7"/>
          <p:cNvSpPr>
            <a:spLocks noGrp="1"/>
          </p:cNvSpPr>
          <p:nvPr>
            <p:ph type="ftr" sz="quarter" idx="11"/>
          </p:nvPr>
        </p:nvSpPr>
        <p:spPr/>
        <p:txBody>
          <a:bodyPr rtlCol="0"/>
          <a:lstStyle/>
          <a:p>
            <a:pPr rtl="0"/>
            <a:r>
              <a:rPr lang="en-US" altLang="ja"/>
              <a:t>©Ministry of Agriculture, Forestry and Fisheries. All right reserved</a:t>
            </a:r>
            <a:endParaRPr lang="en-US" dirty="0"/>
          </a:p>
        </p:txBody>
      </p:sp>
      <p:sp>
        <p:nvSpPr>
          <p:cNvPr id="9" name="スライド番号プレースホルダー 8"/>
          <p:cNvSpPr>
            <a:spLocks noGrp="1"/>
          </p:cNvSpPr>
          <p:nvPr>
            <p:ph type="sldNum" sz="quarter" idx="12"/>
          </p:nvPr>
        </p:nvSpPr>
        <p:spPr/>
        <p:txBody>
          <a:bodyPr rtlCol="0"/>
          <a:lstStyle/>
          <a:p>
            <a:pPr rtl="0"/>
            <a:fld id="{401CF334-2D5C-4859-84A6-CA7E6E43FAEB}" type="slidenum">
              <a:rPr lang="en-US" smtClean="0"/>
              <a:t>‹#›</a:t>
            </a:fld>
            <a:endParaRPr lang="en-US" dirty="0"/>
          </a:p>
        </p:txBody>
      </p:sp>
    </p:spTree>
    <p:extLst>
      <p:ext uri="{BB962C8B-B14F-4D97-AF65-F5344CB8AC3E}">
        <p14:creationId xmlns:p14="http://schemas.microsoft.com/office/powerpoint/2010/main" val="125018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704088"/>
            <a:ext cx="11074400" cy="1143000"/>
          </a:xfrm>
        </p:spPr>
        <p:txBody>
          <a:bodyPr vert="horz" tIns="45720" bIns="0" rtlCol="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eiryo UI" panose="020B0604030504040204" pitchFamily="50" charset="-128"/>
                <a:ea typeface="Meiryo UI" panose="020B0604030504040204" pitchFamily="50" charset="-128"/>
                <a:cs typeface="+mj-cs"/>
              </a:defRPr>
            </a:lvl1pPr>
          </a:lstStyle>
          <a:p>
            <a:pPr rtl="0"/>
            <a:r>
              <a:rPr lang="ja-JP" altLang="en-US" noProof="0"/>
              <a:t>マスター タイトルの書式設定</a:t>
            </a:r>
            <a:endParaRPr kumimoji="0" lang="ja-JP" altLang="en-US" noProof="0" dirty="0"/>
          </a:p>
        </p:txBody>
      </p:sp>
      <p:sp>
        <p:nvSpPr>
          <p:cNvPr id="3" name="日付プレースホルダー 2"/>
          <p:cNvSpPr>
            <a:spLocks noGrp="1"/>
          </p:cNvSpPr>
          <p:nvPr>
            <p:ph type="dt" sz="half" idx="10"/>
          </p:nvPr>
        </p:nvSpPr>
        <p:spPr/>
        <p:txBody>
          <a:bodyPr rtlCol="0"/>
          <a:lstStyle/>
          <a:p>
            <a:pPr rtl="0"/>
            <a:fld id="{1E56A0F2-0DEB-4C3F-BB22-200333D799AD}" type="datetime4">
              <a:rPr lang="ja-JP" altLang="en-US" smtClean="0"/>
              <a:t>2024年3月4日</a:t>
            </a:fld>
            <a:endParaRPr lang="en-US"/>
          </a:p>
        </p:txBody>
      </p:sp>
      <p:sp>
        <p:nvSpPr>
          <p:cNvPr id="4" name="フッター プレースホルダー 3"/>
          <p:cNvSpPr>
            <a:spLocks noGrp="1"/>
          </p:cNvSpPr>
          <p:nvPr>
            <p:ph type="ftr" sz="quarter" idx="11"/>
          </p:nvPr>
        </p:nvSpPr>
        <p:spPr/>
        <p:txBody>
          <a:bodyPr rtlCol="0"/>
          <a:lstStyle/>
          <a:p>
            <a:pPr rtl="0"/>
            <a:r>
              <a:rPr lang="en-US" altLang="ja-JP" noProof="0"/>
              <a:t>©Ministry of Agriculture, Forestry and Fisheries. All right reserved</a:t>
            </a:r>
            <a:endParaRPr lang="ja-JP" altLang="en-US" noProof="0" dirty="0"/>
          </a:p>
        </p:txBody>
      </p:sp>
      <p:sp>
        <p:nvSpPr>
          <p:cNvPr id="5" name="スライド番号プレースホルダー 4"/>
          <p:cNvSpPr>
            <a:spLocks noGrp="1"/>
          </p:cNvSpPr>
          <p:nvPr>
            <p:ph type="sldNum" sz="quarter" idx="12"/>
          </p:nvPr>
        </p:nvSpPr>
        <p:spPr/>
        <p:txBody>
          <a:bodyPr rtlCol="0"/>
          <a:lstStyle/>
          <a:p>
            <a:pPr rtl="0"/>
            <a:fld id="{401CF334-2D5C-4859-84A6-CA7E6E43FAEB}" type="slidenum">
              <a:rPr lang="en-US" altLang="ja-JP" noProof="0" smtClean="0"/>
              <a:t>‹#›</a:t>
            </a:fld>
            <a:endParaRPr lang="ja-JP" altLang="en-US" noProof="0" dirty="0"/>
          </a:p>
        </p:txBody>
      </p:sp>
    </p:spTree>
    <p:extLst>
      <p:ext uri="{BB962C8B-B14F-4D97-AF65-F5344CB8AC3E}">
        <p14:creationId xmlns:p14="http://schemas.microsoft.com/office/powerpoint/2010/main" val="3071814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rtlCol="0"/>
          <a:lstStyle/>
          <a:p>
            <a:pPr rtl="0"/>
            <a:fld id="{D9C6C135-D52D-415D-8415-609DDC8BBF2C}" type="datetime4">
              <a:rPr lang="ja-JP" altLang="en-US" smtClean="0"/>
              <a:t>2024年3月4日</a:t>
            </a:fld>
            <a:endParaRPr lang="en-US" dirty="0"/>
          </a:p>
        </p:txBody>
      </p:sp>
      <p:sp>
        <p:nvSpPr>
          <p:cNvPr id="3" name="フッター プレースホルダー 2"/>
          <p:cNvSpPr>
            <a:spLocks noGrp="1"/>
          </p:cNvSpPr>
          <p:nvPr>
            <p:ph type="ftr" sz="quarter" idx="11"/>
          </p:nvPr>
        </p:nvSpPr>
        <p:spPr/>
        <p:txBody>
          <a:bodyPr rtlCol="0"/>
          <a:lstStyle/>
          <a:p>
            <a:pPr rtl="0"/>
            <a:r>
              <a:rPr lang="en-US" altLang="ja-JP" noProof="0"/>
              <a:t>©Ministry of Agriculture, Forestry and Fisheries. All right reserved</a:t>
            </a:r>
            <a:endParaRPr lang="ja-JP" altLang="en-US" noProof="0" dirty="0"/>
          </a:p>
        </p:txBody>
      </p:sp>
      <p:sp>
        <p:nvSpPr>
          <p:cNvPr id="4" name="スライド番号プレースホルダー 3"/>
          <p:cNvSpPr>
            <a:spLocks noGrp="1"/>
          </p:cNvSpPr>
          <p:nvPr>
            <p:ph type="sldNum" sz="quarter" idx="12"/>
          </p:nvPr>
        </p:nvSpPr>
        <p:spPr/>
        <p:txBody>
          <a:bodyPr rtlCol="0"/>
          <a:lstStyle/>
          <a:p>
            <a:pPr rtl="0"/>
            <a:fld id="{401CF334-2D5C-4859-84A6-CA7E6E43FAEB}" type="slidenum">
              <a:rPr lang="en-US" altLang="ja-JP" noProof="0" smtClean="0"/>
              <a:t>‹#›</a:t>
            </a:fld>
            <a:endParaRPr lang="ja-JP" altLang="en-US" noProof="0" dirty="0"/>
          </a:p>
        </p:txBody>
      </p:sp>
    </p:spTree>
    <p:extLst>
      <p:ext uri="{BB962C8B-B14F-4D97-AF65-F5344CB8AC3E}">
        <p14:creationId xmlns:p14="http://schemas.microsoft.com/office/powerpoint/2010/main" val="252882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キャプション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914400" y="514352"/>
            <a:ext cx="3657600" cy="1162050"/>
          </a:xfrm>
        </p:spPr>
        <p:txBody>
          <a:bodyPr lIns="0" rtlCol="0" anchor="b">
            <a:noAutofit/>
          </a:bodyPr>
          <a:lstStyle>
            <a:lvl1pPr algn="l" rtl="0">
              <a:spcBef>
                <a:spcPct val="0"/>
              </a:spcBef>
              <a:buNone/>
              <a:defRPr sz="2600" b="0">
                <a:ln>
                  <a:noFill/>
                </a:ln>
                <a:solidFill>
                  <a:schemeClr val="tx2"/>
                </a:solidFill>
                <a:effectLst/>
                <a:latin typeface="Meiryo UI" panose="020B0604030504040204" pitchFamily="50" charset="-128"/>
                <a:ea typeface="Meiryo UI" panose="020B0604030504040204" pitchFamily="50" charset="-128"/>
                <a:cs typeface="+mj-cs"/>
              </a:defRPr>
            </a:lvl1pPr>
          </a:lstStyle>
          <a:p>
            <a:pPr rtl="0"/>
            <a:r>
              <a:rPr lang="ja-JP" altLang="en-US" noProof="0"/>
              <a:t>マスター タイトルの書式設定</a:t>
            </a:r>
            <a:endParaRPr kumimoji="0" lang="ja-JP" altLang="en-US" noProof="0" dirty="0"/>
          </a:p>
        </p:txBody>
      </p:sp>
      <p:sp>
        <p:nvSpPr>
          <p:cNvPr id="4" name="コンテンツ プレースホルダー 3"/>
          <p:cNvSpPr>
            <a:spLocks noGrp="1"/>
          </p:cNvSpPr>
          <p:nvPr>
            <p:ph sz="half" idx="1"/>
          </p:nvPr>
        </p:nvSpPr>
        <p:spPr>
          <a:xfrm>
            <a:off x="4766733" y="1676400"/>
            <a:ext cx="6815667" cy="4572000"/>
          </a:xfrm>
        </p:spPr>
        <p:txBody>
          <a:bodyPr tIns="0" rtlCol="0"/>
          <a:lstStyle>
            <a:lvl1pPr>
              <a:defRPr sz="2800"/>
            </a:lvl1pPr>
            <a:lvl2pPr>
              <a:defRPr sz="2600"/>
            </a:lvl2pPr>
            <a:lvl3pPr>
              <a:defRPr sz="2400"/>
            </a:lvl3pPr>
            <a:lvl4pPr>
              <a:defRPr sz="2000"/>
            </a:lvl4pPr>
            <a:lvl5pPr>
              <a:defRPr sz="1800"/>
            </a:lvl5pPr>
          </a:lstStyle>
          <a:p>
            <a:pPr lvl="0" rtl="0" eaLnBrk="1" latinLnBrk="0" hangingPunct="1"/>
            <a:r>
              <a:rPr lang="ja-JP" altLang="en-US" noProof="0"/>
              <a:t>マスター テキストの書式設定</a:t>
            </a:r>
          </a:p>
          <a:p>
            <a:pPr lvl="1" rtl="0" eaLnBrk="1" latinLnBrk="0" hangingPunct="1"/>
            <a:r>
              <a:rPr lang="ja-JP" altLang="en-US" noProof="0"/>
              <a:t>第 </a:t>
            </a:r>
            <a:r>
              <a:rPr lang="en-US" altLang="ja-JP" noProof="0"/>
              <a:t>2 </a:t>
            </a:r>
            <a:r>
              <a:rPr lang="ja-JP" altLang="en-US" noProof="0"/>
              <a:t>レベル</a:t>
            </a:r>
          </a:p>
          <a:p>
            <a:pPr lvl="2" rtl="0" eaLnBrk="1" latinLnBrk="0" hangingPunct="1"/>
            <a:r>
              <a:rPr lang="ja-JP" altLang="en-US" noProof="0"/>
              <a:t>第 </a:t>
            </a:r>
            <a:r>
              <a:rPr lang="en-US" altLang="ja-JP" noProof="0"/>
              <a:t>3 </a:t>
            </a:r>
            <a:r>
              <a:rPr lang="ja-JP" altLang="en-US" noProof="0"/>
              <a:t>レベル</a:t>
            </a:r>
          </a:p>
          <a:p>
            <a:pPr lvl="3" rtl="0" eaLnBrk="1" latinLnBrk="0" hangingPunct="1"/>
            <a:r>
              <a:rPr lang="ja-JP" altLang="en-US" noProof="0"/>
              <a:t>第 </a:t>
            </a:r>
            <a:r>
              <a:rPr lang="en-US" altLang="ja-JP" noProof="0"/>
              <a:t>4 </a:t>
            </a:r>
            <a:r>
              <a:rPr lang="ja-JP" altLang="en-US" noProof="0"/>
              <a:t>レベル</a:t>
            </a:r>
          </a:p>
          <a:p>
            <a:pPr lvl="4" rtl="0" eaLnBrk="1" latinLnBrk="0" hangingPunct="1"/>
            <a:r>
              <a:rPr lang="ja-JP" altLang="en-US" noProof="0"/>
              <a:t>第 </a:t>
            </a:r>
            <a:r>
              <a:rPr lang="en-US" altLang="ja-JP" noProof="0"/>
              <a:t>5 </a:t>
            </a:r>
            <a:r>
              <a:rPr lang="ja-JP" altLang="en-US" noProof="0"/>
              <a:t>レベル</a:t>
            </a:r>
            <a:endParaRPr kumimoji="0" lang="ja-JP" altLang="en-US" noProof="0" dirty="0"/>
          </a:p>
        </p:txBody>
      </p:sp>
      <p:sp>
        <p:nvSpPr>
          <p:cNvPr id="3" name="テキスト プレースホルダー 2"/>
          <p:cNvSpPr>
            <a:spLocks noGrp="1"/>
          </p:cNvSpPr>
          <p:nvPr>
            <p:ph type="body" idx="2"/>
          </p:nvPr>
        </p:nvSpPr>
        <p:spPr>
          <a:xfrm>
            <a:off x="914400" y="1676400"/>
            <a:ext cx="3657600" cy="4572000"/>
          </a:xfrm>
        </p:spPr>
        <p:txBody>
          <a:bodyPr lIns="18288" rIns="18288" rtlCol="0"/>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rtl="0" eaLnBrk="1" latinLnBrk="0" hangingPunct="1"/>
            <a:r>
              <a:rPr lang="ja-JP" altLang="en-US" noProof="0"/>
              <a:t>マスター テキストの書式設定</a:t>
            </a:r>
          </a:p>
        </p:txBody>
      </p:sp>
      <p:sp>
        <p:nvSpPr>
          <p:cNvPr id="5" name="日付プレースホルダー 4"/>
          <p:cNvSpPr>
            <a:spLocks noGrp="1"/>
          </p:cNvSpPr>
          <p:nvPr>
            <p:ph type="dt" sz="half" idx="10"/>
          </p:nvPr>
        </p:nvSpPr>
        <p:spPr/>
        <p:txBody>
          <a:bodyPr rtlCol="0"/>
          <a:lstStyle/>
          <a:p>
            <a:pPr rtl="0"/>
            <a:fld id="{9BC42360-4C25-4ED4-A728-7EBC652CF442}" type="datetime4">
              <a:rPr lang="ja-JP" altLang="en-US" smtClean="0"/>
              <a:t>2024年3月4日</a:t>
            </a:fld>
            <a:endParaRPr lang="en-US" dirty="0"/>
          </a:p>
        </p:txBody>
      </p:sp>
      <p:sp>
        <p:nvSpPr>
          <p:cNvPr id="6" name="フッター プレースホルダー 5"/>
          <p:cNvSpPr>
            <a:spLocks noGrp="1"/>
          </p:cNvSpPr>
          <p:nvPr>
            <p:ph type="ftr" sz="quarter" idx="11"/>
          </p:nvPr>
        </p:nvSpPr>
        <p:spPr/>
        <p:txBody>
          <a:bodyPr rtlCol="0"/>
          <a:lstStyle/>
          <a:p>
            <a:pPr rtl="0"/>
            <a:r>
              <a:rPr lang="en-US" altLang="ja-JP" noProof="0"/>
              <a:t>©Ministry of Agriculture, Forestry and Fisheries. All right reserved</a:t>
            </a:r>
            <a:endParaRPr lang="ja-JP" altLang="en-US" noProof="0" dirty="0"/>
          </a:p>
        </p:txBody>
      </p:sp>
      <p:sp>
        <p:nvSpPr>
          <p:cNvPr id="7" name="スライド番号プレースホルダー 6"/>
          <p:cNvSpPr>
            <a:spLocks noGrp="1"/>
          </p:cNvSpPr>
          <p:nvPr>
            <p:ph type="sldNum" sz="quarter" idx="12"/>
          </p:nvPr>
        </p:nvSpPr>
        <p:spPr/>
        <p:txBody>
          <a:bodyPr rtlCol="0"/>
          <a:lstStyle/>
          <a:p>
            <a:pPr rtl="0"/>
            <a:fld id="{401CF334-2D5C-4859-84A6-CA7E6E43FAEB}" type="slidenum">
              <a:rPr lang="en-US" altLang="ja-JP" noProof="0" smtClean="0"/>
              <a:t>‹#›</a:t>
            </a:fld>
            <a:endParaRPr lang="ja-JP" altLang="en-US" noProof="0" dirty="0"/>
          </a:p>
        </p:txBody>
      </p:sp>
    </p:spTree>
    <p:extLst>
      <p:ext uri="{BB962C8B-B14F-4D97-AF65-F5344CB8AC3E}">
        <p14:creationId xmlns:p14="http://schemas.microsoft.com/office/powerpoint/2010/main" val="199192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キャプション付きの画像">
    <p:spTree>
      <p:nvGrpSpPr>
        <p:cNvPr id="1" name=""/>
        <p:cNvGrpSpPr/>
        <p:nvPr/>
      </p:nvGrpSpPr>
      <p:grpSpPr>
        <a:xfrm>
          <a:off x="0" y="0"/>
          <a:ext cx="0" cy="0"/>
          <a:chOff x="0" y="0"/>
          <a:chExt cx="0" cy="0"/>
        </a:xfrm>
      </p:grpSpPr>
      <p:sp>
        <p:nvSpPr>
          <p:cNvPr id="9" name="1 つの角を切り取って丸めた四角形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rtl="0" eaLnBrk="1" latinLnBrk="0" hangingPunct="1"/>
            <a:endParaRPr kumimoji="0" lang="ja-JP" altLang="en-US" sz="1800" noProof="0" dirty="0"/>
          </a:p>
        </p:txBody>
      </p:sp>
      <p:sp>
        <p:nvSpPr>
          <p:cNvPr id="12" name="直角三角形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rtl="0" eaLnBrk="1" latinLnBrk="0" hangingPunct="1"/>
            <a:endParaRPr kumimoji="0" lang="ja-JP" altLang="en-US" sz="1800" noProof="0" dirty="0"/>
          </a:p>
        </p:txBody>
      </p:sp>
      <p:sp>
        <p:nvSpPr>
          <p:cNvPr id="2" name="タイトル 1"/>
          <p:cNvSpPr>
            <a:spLocks noGrp="1"/>
          </p:cNvSpPr>
          <p:nvPr>
            <p:ph type="title"/>
          </p:nvPr>
        </p:nvSpPr>
        <p:spPr>
          <a:xfrm>
            <a:off x="812800" y="1176997"/>
            <a:ext cx="2950464" cy="1582621"/>
          </a:xfrm>
        </p:spPr>
        <p:txBody>
          <a:bodyPr vert="horz" lIns="45720" tIns="45720" rIns="45720" bIns="45720" rtlCol="0" anchor="b"/>
          <a:lstStyle>
            <a:lvl1pPr algn="l">
              <a:buNone/>
              <a:defRPr sz="2000" b="1">
                <a:solidFill>
                  <a:schemeClr val="tx2"/>
                </a:solidFill>
              </a:defRPr>
            </a:lvl1pPr>
          </a:lstStyle>
          <a:p>
            <a:pPr rtl="0"/>
            <a:r>
              <a:rPr lang="ja-JP" altLang="en-US" noProof="0"/>
              <a:t>マスター タイトルの書式設定</a:t>
            </a:r>
            <a:endParaRPr kumimoji="0" lang="ja-JP" altLang="en-US" noProof="0" dirty="0"/>
          </a:p>
        </p:txBody>
      </p:sp>
      <p:sp>
        <p:nvSpPr>
          <p:cNvPr id="3" name="図プレースホルダー 2" descr="画像を追加する空のプレースホルダー。プレースホルダーをクリックし、追加する画像を選択します"/>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rtlCol="0"/>
          <a:lstStyle>
            <a:lvl1pPr marL="0" indent="0">
              <a:buNone/>
              <a:defRPr sz="3200"/>
            </a:lvl1pPr>
          </a:lstStyle>
          <a:p>
            <a:pPr rtl="0"/>
            <a:r>
              <a:rPr lang="ja-JP" altLang="en-US" noProof="0"/>
              <a:t>アイコンをクリックして図を追加</a:t>
            </a:r>
            <a:endParaRPr kumimoji="0" lang="ja-JP" altLang="en-US" noProof="0" dirty="0"/>
          </a:p>
        </p:txBody>
      </p:sp>
      <p:sp>
        <p:nvSpPr>
          <p:cNvPr id="4" name="テキスト プレースホルダー 3"/>
          <p:cNvSpPr>
            <a:spLocks noGrp="1"/>
          </p:cNvSpPr>
          <p:nvPr>
            <p:ph type="body" sz="half" idx="2"/>
          </p:nvPr>
        </p:nvSpPr>
        <p:spPr>
          <a:xfrm>
            <a:off x="812800" y="2828785"/>
            <a:ext cx="2946400" cy="2179320"/>
          </a:xfrm>
        </p:spPr>
        <p:txBody>
          <a:bodyPr lIns="64008" rIns="45720" bIns="45720" rtlCol="0" anchor="t"/>
          <a:lstStyle>
            <a:lvl1pPr marL="0" indent="0" algn="l">
              <a:spcBef>
                <a:spcPts val="250"/>
              </a:spcBef>
              <a:buFontTx/>
              <a:buNone/>
              <a:defRPr sz="1300"/>
            </a:lvl1pPr>
            <a:lvl2pPr>
              <a:defRPr sz="1200"/>
            </a:lvl2pPr>
            <a:lvl3pPr>
              <a:defRPr sz="1000"/>
            </a:lvl3pPr>
            <a:lvl4pPr>
              <a:defRPr sz="900"/>
            </a:lvl4pPr>
            <a:lvl5pPr>
              <a:defRPr sz="900"/>
            </a:lvl5pPr>
          </a:lstStyle>
          <a:p>
            <a:pPr lvl="0" rtl="0" eaLnBrk="1" latinLnBrk="0" hangingPunct="1"/>
            <a:r>
              <a:rPr lang="ja-JP" altLang="en-US" noProof="0"/>
              <a:t>マスター テキストの書式設定</a:t>
            </a:r>
          </a:p>
        </p:txBody>
      </p:sp>
      <p:sp>
        <p:nvSpPr>
          <p:cNvPr id="5" name="日付プレースホルダー 4"/>
          <p:cNvSpPr>
            <a:spLocks noGrp="1"/>
          </p:cNvSpPr>
          <p:nvPr>
            <p:ph type="dt" sz="half" idx="10"/>
          </p:nvPr>
        </p:nvSpPr>
        <p:spPr/>
        <p:txBody>
          <a:bodyPr rtlCol="0"/>
          <a:lstStyle/>
          <a:p>
            <a:pPr rtl="0"/>
            <a:fld id="{3B9FEE70-021F-49B5-B2C5-1B4F8F4C4CE0}" type="datetime4">
              <a:rPr lang="ja-JP" altLang="en-US" smtClean="0"/>
              <a:t>2024年3月4日</a:t>
            </a:fld>
            <a:endParaRPr lang="en-US"/>
          </a:p>
        </p:txBody>
      </p:sp>
      <p:sp>
        <p:nvSpPr>
          <p:cNvPr id="6" name="フッター プレースホルダー 5"/>
          <p:cNvSpPr>
            <a:spLocks noGrp="1"/>
          </p:cNvSpPr>
          <p:nvPr>
            <p:ph type="ftr" sz="quarter" idx="11"/>
          </p:nvPr>
        </p:nvSpPr>
        <p:spPr/>
        <p:txBody>
          <a:bodyPr rtlCol="0"/>
          <a:lstStyle/>
          <a:p>
            <a:pPr rtl="0"/>
            <a:r>
              <a:rPr lang="en-US" altLang="ja-JP" noProof="0"/>
              <a:t>©Ministry of Agriculture, Forestry and Fisheries. All right reserved</a:t>
            </a:r>
            <a:endParaRPr lang="ja-JP" altLang="en-US" noProof="0" dirty="0"/>
          </a:p>
        </p:txBody>
      </p:sp>
      <p:sp>
        <p:nvSpPr>
          <p:cNvPr id="7" name="スライド番号プレースホルダー 6"/>
          <p:cNvSpPr>
            <a:spLocks noGrp="1"/>
          </p:cNvSpPr>
          <p:nvPr>
            <p:ph type="sldNum" sz="quarter" idx="12"/>
          </p:nvPr>
        </p:nvSpPr>
        <p:spPr>
          <a:xfrm>
            <a:off x="10769600" y="6356351"/>
            <a:ext cx="812800" cy="365125"/>
          </a:xfrm>
        </p:spPr>
        <p:txBody>
          <a:bodyPr rtlCol="0"/>
          <a:lstStyle/>
          <a:p>
            <a:pPr rtl="0"/>
            <a:fld id="{401CF334-2D5C-4859-84A6-CA7E6E43FAEB}" type="slidenum">
              <a:rPr lang="en-US" altLang="ja-JP" noProof="0" smtClean="0"/>
              <a:t>‹#›</a:t>
            </a:fld>
            <a:endParaRPr lang="ja-JP" altLang="en-US" noProof="0" dirty="0"/>
          </a:p>
        </p:txBody>
      </p:sp>
      <p:sp>
        <p:nvSpPr>
          <p:cNvPr id="10" name="フリーフォーム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rtlCol="0" anchor="t" compatLnSpc="1"/>
          <a:lstStyle/>
          <a:p>
            <a:pPr marL="0" algn="l" rtl="0" eaLnBrk="1" latinLnBrk="0" hangingPunct="1"/>
            <a:endParaRPr kumimoji="0" lang="ja-JP" altLang="en-US" sz="1800" noProof="0" dirty="0">
              <a:solidFill>
                <a:schemeClr val="tx1"/>
              </a:solidFill>
              <a:latin typeface="+mn-lt"/>
              <a:ea typeface="+mn-ea"/>
              <a:cs typeface="+mn-cs"/>
            </a:endParaRPr>
          </a:p>
        </p:txBody>
      </p:sp>
      <p:sp>
        <p:nvSpPr>
          <p:cNvPr id="11" name="フリーフォーム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rtlCol="0" anchor="t" compatLnSpc="1"/>
          <a:lstStyle/>
          <a:p>
            <a:pPr marL="0" algn="l" rtl="0" eaLnBrk="1" latinLnBrk="0" hangingPunct="1"/>
            <a:endParaRPr kumimoji="0" lang="ja-JP" altLang="en-US" sz="1800" noProof="0" dirty="0">
              <a:solidFill>
                <a:schemeClr val="tx1"/>
              </a:solidFill>
              <a:latin typeface="+mn-lt"/>
              <a:ea typeface="+mn-ea"/>
              <a:cs typeface="+mn-cs"/>
            </a:endParaRPr>
          </a:p>
        </p:txBody>
      </p:sp>
    </p:spTree>
    <p:extLst>
      <p:ext uri="{BB962C8B-B14F-4D97-AF65-F5344CB8AC3E}">
        <p14:creationId xmlns:p14="http://schemas.microsoft.com/office/powerpoint/2010/main" val="251962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lstStyle/>
          <a:p>
            <a:pPr rtl="0"/>
            <a:r>
              <a:rPr lang="ja-JP" altLang="en-US" noProof="0"/>
              <a:t>マスター タイトルの書式設定</a:t>
            </a:r>
            <a:endParaRPr kumimoji="0" lang="ja-JP" altLang="en-US" noProof="0" dirty="0"/>
          </a:p>
        </p:txBody>
      </p:sp>
      <p:sp>
        <p:nvSpPr>
          <p:cNvPr id="3" name="縦書きテキスト プレースホルダー 2"/>
          <p:cNvSpPr>
            <a:spLocks noGrp="1"/>
          </p:cNvSpPr>
          <p:nvPr>
            <p:ph type="body" orient="vert" idx="1" hasCustomPrompt="1"/>
          </p:nvPr>
        </p:nvSpPr>
        <p:spPr/>
        <p:txBody>
          <a:bodyPr vert="eaVert" rtlCol="0"/>
          <a:lstStyle/>
          <a:p>
            <a:pPr lvl="0" rtl="0" eaLnBrk="1" latinLnBrk="0" hangingPunct="1"/>
            <a:r>
              <a:rPr lang="ja-JP" altLang="en-US" noProof="0" dirty="0"/>
              <a:t>クリックしてマスター テキストのスタイルを編集</a:t>
            </a:r>
          </a:p>
          <a:p>
            <a:pPr lvl="1"/>
            <a:r>
              <a:rPr kumimoji="1" lang="ja-JP" altLang="en-US" noProof="0" dirty="0"/>
              <a:t>第 </a:t>
            </a:r>
            <a:r>
              <a:rPr kumimoji="1" lang="en-US" altLang="ja-JP" noProof="0" dirty="0"/>
              <a:t>2 </a:t>
            </a:r>
            <a:r>
              <a:rPr kumimoji="1" lang="ja-JP" altLang="en-US" noProof="0" dirty="0"/>
              <a:t>レベル</a:t>
            </a:r>
          </a:p>
          <a:p>
            <a:pPr lvl="2"/>
            <a:r>
              <a:rPr kumimoji="1" lang="ja-JP" altLang="en-US" noProof="0" dirty="0"/>
              <a:t>第 </a:t>
            </a:r>
            <a:r>
              <a:rPr kumimoji="1" lang="en-US" altLang="ja-JP" noProof="0" dirty="0"/>
              <a:t>3 </a:t>
            </a:r>
            <a:r>
              <a:rPr kumimoji="1" lang="ja-JP" altLang="en-US" noProof="0" dirty="0"/>
              <a:t>レベル</a:t>
            </a:r>
          </a:p>
          <a:p>
            <a:pPr lvl="3"/>
            <a:r>
              <a:rPr kumimoji="1" lang="ja-JP" altLang="en-US" noProof="0" dirty="0"/>
              <a:t>第 </a:t>
            </a:r>
            <a:r>
              <a:rPr kumimoji="1" lang="en-US" altLang="ja-JP" noProof="0" dirty="0"/>
              <a:t>4 </a:t>
            </a:r>
            <a:r>
              <a:rPr kumimoji="1" lang="ja-JP" altLang="en-US" noProof="0" dirty="0"/>
              <a:t>レベル</a:t>
            </a:r>
          </a:p>
          <a:p>
            <a:pPr lvl="4"/>
            <a:r>
              <a:rPr kumimoji="1" lang="ja-JP" altLang="en-US" noProof="0" dirty="0"/>
              <a:t>第 </a:t>
            </a:r>
            <a:r>
              <a:rPr kumimoji="1" lang="en-US" altLang="ja-JP" noProof="0" dirty="0"/>
              <a:t>5 </a:t>
            </a:r>
            <a:r>
              <a:rPr kumimoji="1" lang="ja-JP" altLang="en-US" noProof="0" dirty="0"/>
              <a:t>レベル</a:t>
            </a:r>
          </a:p>
        </p:txBody>
      </p:sp>
      <p:sp>
        <p:nvSpPr>
          <p:cNvPr id="4" name="日付プレースホルダー 3"/>
          <p:cNvSpPr>
            <a:spLocks noGrp="1"/>
          </p:cNvSpPr>
          <p:nvPr>
            <p:ph type="dt" sz="half" idx="10"/>
          </p:nvPr>
        </p:nvSpPr>
        <p:spPr/>
        <p:txBody>
          <a:bodyPr rtlCol="0"/>
          <a:lstStyle/>
          <a:p>
            <a:pPr rtl="0"/>
            <a:fld id="{05F4156E-0A89-4DF1-B757-926A896D1C6E}" type="datetime4">
              <a:rPr lang="ja-JP" altLang="en-US" smtClean="0"/>
              <a:t>2024年3月4日</a:t>
            </a:fld>
            <a:endParaRPr lang="en-US" dirty="0"/>
          </a:p>
        </p:txBody>
      </p:sp>
      <p:sp>
        <p:nvSpPr>
          <p:cNvPr id="5" name="フッター プレースホルダー 4"/>
          <p:cNvSpPr>
            <a:spLocks noGrp="1"/>
          </p:cNvSpPr>
          <p:nvPr>
            <p:ph type="ftr" sz="quarter" idx="11"/>
          </p:nvPr>
        </p:nvSpPr>
        <p:spPr/>
        <p:txBody>
          <a:bodyPr rtlCol="0"/>
          <a:lstStyle/>
          <a:p>
            <a:pPr rtl="0"/>
            <a:r>
              <a:rPr lang="en-US" altLang="ja-JP" noProof="0"/>
              <a:t>©Ministry of Agriculture, Forestry and Fisheries. All right reserved</a:t>
            </a:r>
            <a:endParaRPr lang="ja-JP" altLang="en-US" noProof="0" dirty="0"/>
          </a:p>
        </p:txBody>
      </p:sp>
      <p:sp>
        <p:nvSpPr>
          <p:cNvPr id="6" name="スライド番号プレースホルダー 5"/>
          <p:cNvSpPr>
            <a:spLocks noGrp="1"/>
          </p:cNvSpPr>
          <p:nvPr>
            <p:ph type="sldNum" sz="quarter" idx="12"/>
          </p:nvPr>
        </p:nvSpPr>
        <p:spPr/>
        <p:txBody>
          <a:bodyPr rtlCol="0"/>
          <a:lstStyle/>
          <a:p>
            <a:pPr rtl="0"/>
            <a:fld id="{401CF334-2D5C-4859-84A6-CA7E6E43FAEB}" type="slidenum">
              <a:rPr lang="en-US" altLang="ja-JP" noProof="0" smtClean="0"/>
              <a:t>‹#›</a:t>
            </a:fld>
            <a:endParaRPr lang="ja-JP" altLang="en-US" noProof="0" dirty="0"/>
          </a:p>
        </p:txBody>
      </p:sp>
    </p:spTree>
    <p:extLst>
      <p:ext uri="{BB962C8B-B14F-4D97-AF65-F5344CB8AC3E}">
        <p14:creationId xmlns:p14="http://schemas.microsoft.com/office/powerpoint/2010/main" val="877777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839200" y="914402"/>
            <a:ext cx="2743200" cy="5211763"/>
          </a:xfrm>
        </p:spPr>
        <p:txBody>
          <a:bodyPr vert="eaVert" rtlCol="0"/>
          <a:lstStyle/>
          <a:p>
            <a:pPr rtl="0"/>
            <a:r>
              <a:rPr lang="ja-JP" altLang="en-US" noProof="0"/>
              <a:t>マスター タイトルの書式設定</a:t>
            </a:r>
            <a:endParaRPr kumimoji="0" lang="ja-JP" altLang="en-US" noProof="0" dirty="0"/>
          </a:p>
        </p:txBody>
      </p:sp>
      <p:sp>
        <p:nvSpPr>
          <p:cNvPr id="3" name="縦書きテキスト プレースホルダー 2"/>
          <p:cNvSpPr>
            <a:spLocks noGrp="1"/>
          </p:cNvSpPr>
          <p:nvPr>
            <p:ph type="body" orient="vert" idx="1" hasCustomPrompt="1"/>
          </p:nvPr>
        </p:nvSpPr>
        <p:spPr>
          <a:xfrm>
            <a:off x="609600" y="914402"/>
            <a:ext cx="8026400" cy="5211763"/>
          </a:xfrm>
        </p:spPr>
        <p:txBody>
          <a:bodyPr vert="eaVert" rtlCol="0"/>
          <a:lstStyle/>
          <a:p>
            <a:pPr lvl="0" rtl="0" eaLnBrk="1" latinLnBrk="0" hangingPunct="1"/>
            <a:r>
              <a:rPr lang="ja-JP" altLang="en-US" noProof="0" dirty="0"/>
              <a:t>クリックしてマスター テキストのスタイルを編集</a:t>
            </a:r>
          </a:p>
          <a:p>
            <a:pPr lvl="1"/>
            <a:r>
              <a:rPr kumimoji="1" lang="ja-JP" altLang="en-US" noProof="0" dirty="0"/>
              <a:t>第 </a:t>
            </a:r>
            <a:r>
              <a:rPr kumimoji="1" lang="en-US" altLang="ja-JP" noProof="0" dirty="0"/>
              <a:t>2 </a:t>
            </a:r>
            <a:r>
              <a:rPr kumimoji="1" lang="ja-JP" altLang="en-US" noProof="0" dirty="0"/>
              <a:t>レベル</a:t>
            </a:r>
          </a:p>
          <a:p>
            <a:pPr lvl="2"/>
            <a:r>
              <a:rPr kumimoji="1" lang="ja-JP" altLang="en-US" noProof="0" dirty="0"/>
              <a:t>第 </a:t>
            </a:r>
            <a:r>
              <a:rPr kumimoji="1" lang="en-US" altLang="ja-JP" noProof="0" dirty="0"/>
              <a:t>3 </a:t>
            </a:r>
            <a:r>
              <a:rPr kumimoji="1" lang="ja-JP" altLang="en-US" noProof="0" dirty="0"/>
              <a:t>レベル</a:t>
            </a:r>
          </a:p>
          <a:p>
            <a:pPr lvl="3"/>
            <a:r>
              <a:rPr kumimoji="1" lang="ja-JP" altLang="en-US" noProof="0" dirty="0"/>
              <a:t>第 </a:t>
            </a:r>
            <a:r>
              <a:rPr kumimoji="1" lang="en-US" altLang="ja-JP" noProof="0" dirty="0"/>
              <a:t>4 </a:t>
            </a:r>
            <a:r>
              <a:rPr kumimoji="1" lang="ja-JP" altLang="en-US" noProof="0" dirty="0"/>
              <a:t>レベル</a:t>
            </a:r>
          </a:p>
          <a:p>
            <a:pPr lvl="4"/>
            <a:r>
              <a:rPr kumimoji="1" lang="ja-JP" altLang="en-US" noProof="0" dirty="0"/>
              <a:t>第 </a:t>
            </a:r>
            <a:r>
              <a:rPr kumimoji="1" lang="en-US" altLang="ja-JP" noProof="0" dirty="0"/>
              <a:t>5 </a:t>
            </a:r>
            <a:r>
              <a:rPr kumimoji="1" lang="ja-JP" altLang="en-US" noProof="0" dirty="0"/>
              <a:t>レベル</a:t>
            </a:r>
          </a:p>
        </p:txBody>
      </p:sp>
      <p:sp>
        <p:nvSpPr>
          <p:cNvPr id="4" name="日付プレースホルダー 3"/>
          <p:cNvSpPr>
            <a:spLocks noGrp="1"/>
          </p:cNvSpPr>
          <p:nvPr>
            <p:ph type="dt" sz="half" idx="10"/>
          </p:nvPr>
        </p:nvSpPr>
        <p:spPr/>
        <p:txBody>
          <a:bodyPr rtlCol="0"/>
          <a:lstStyle/>
          <a:p>
            <a:pPr rtl="0"/>
            <a:fld id="{00FE231A-E111-4212-99CA-6E950356458B}" type="datetime4">
              <a:rPr lang="ja-JP" altLang="en-US" smtClean="0"/>
              <a:t>2024年3月4日</a:t>
            </a:fld>
            <a:endParaRPr lang="en-US" dirty="0"/>
          </a:p>
        </p:txBody>
      </p:sp>
      <p:sp>
        <p:nvSpPr>
          <p:cNvPr id="5" name="フッター プレースホルダー 4"/>
          <p:cNvSpPr>
            <a:spLocks noGrp="1"/>
          </p:cNvSpPr>
          <p:nvPr>
            <p:ph type="ftr" sz="quarter" idx="11"/>
          </p:nvPr>
        </p:nvSpPr>
        <p:spPr/>
        <p:txBody>
          <a:bodyPr rtlCol="0"/>
          <a:lstStyle/>
          <a:p>
            <a:pPr rtl="0"/>
            <a:r>
              <a:rPr lang="en-US" altLang="ja-JP" noProof="0"/>
              <a:t>©Ministry of Agriculture, Forestry and Fisheries. All right reserved</a:t>
            </a:r>
            <a:endParaRPr lang="ja-JP" altLang="en-US" noProof="0" dirty="0"/>
          </a:p>
        </p:txBody>
      </p:sp>
      <p:sp>
        <p:nvSpPr>
          <p:cNvPr id="6" name="スライド番号プレースホルダー 5"/>
          <p:cNvSpPr>
            <a:spLocks noGrp="1"/>
          </p:cNvSpPr>
          <p:nvPr>
            <p:ph type="sldNum" sz="quarter" idx="12"/>
          </p:nvPr>
        </p:nvSpPr>
        <p:spPr/>
        <p:txBody>
          <a:bodyPr rtlCol="0"/>
          <a:lstStyle/>
          <a:p>
            <a:pPr rtl="0"/>
            <a:fld id="{401CF334-2D5C-4859-84A6-CA7E6E43FAEB}" type="slidenum">
              <a:rPr lang="en-US" altLang="ja-JP" noProof="0" smtClean="0"/>
              <a:t>‹#›</a:t>
            </a:fld>
            <a:endParaRPr lang="ja-JP" altLang="en-US" noProof="0" dirty="0"/>
          </a:p>
        </p:txBody>
      </p:sp>
    </p:spTree>
    <p:extLst>
      <p:ext uri="{BB962C8B-B14F-4D97-AF65-F5344CB8AC3E}">
        <p14:creationId xmlns:p14="http://schemas.microsoft.com/office/powerpoint/2010/main" val="336975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5" name="グループ 24"/>
          <p:cNvGrpSpPr/>
          <p:nvPr/>
        </p:nvGrpSpPr>
        <p:grpSpPr>
          <a:xfrm>
            <a:off x="-29028" y="-7144"/>
            <a:ext cx="12240731" cy="6879658"/>
            <a:chOff x="0" y="-21658"/>
            <a:chExt cx="12240731" cy="6879658"/>
          </a:xfrm>
        </p:grpSpPr>
        <p:sp>
          <p:nvSpPr>
            <p:cNvPr id="26" name="長方形 25"/>
            <p:cNvSpPr/>
            <p:nvPr/>
          </p:nvSpPr>
          <p:spPr>
            <a:xfrm>
              <a:off x="31633"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ja-JP" altLang="en-US" noProof="0" dirty="0"/>
            </a:p>
          </p:txBody>
        </p:sp>
        <p:grpSp>
          <p:nvGrpSpPr>
            <p:cNvPr id="27" name="グループ 26"/>
            <p:cNvGrpSpPr/>
            <p:nvPr/>
          </p:nvGrpSpPr>
          <p:grpSpPr>
            <a:xfrm>
              <a:off x="0" y="-21658"/>
              <a:ext cx="12240731" cy="1041400"/>
              <a:chOff x="-25356" y="-7144"/>
              <a:chExt cx="12240731" cy="1041400"/>
            </a:xfrm>
          </p:grpSpPr>
          <p:sp>
            <p:nvSpPr>
              <p:cNvPr id="28" name="フリーフォーム 27"/>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rtlCol="0" anchor="t" compatLnSpc="1"/>
              <a:lstStyle/>
              <a:p>
                <a:pPr marL="0" algn="l" rtl="0" eaLnBrk="1" latinLnBrk="0" hangingPunct="1"/>
                <a:endParaRPr kumimoji="0" lang="ja-JP" altLang="en-US" sz="1800" noProof="0" dirty="0">
                  <a:solidFill>
                    <a:schemeClr val="tx1"/>
                  </a:solidFill>
                  <a:latin typeface="+mn-lt"/>
                  <a:ea typeface="+mn-ea"/>
                  <a:cs typeface="+mn-cs"/>
                </a:endParaRPr>
              </a:p>
            </p:txBody>
          </p:sp>
          <p:sp>
            <p:nvSpPr>
              <p:cNvPr id="29" name="フリーフォーム 28"/>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rtlCol="0" anchor="t" compatLnSpc="1"/>
              <a:lstStyle/>
              <a:p>
                <a:pPr marL="0" algn="l" rtl="0" eaLnBrk="1" latinLnBrk="0" hangingPunct="1"/>
                <a:endParaRPr kumimoji="0" lang="ja-JP" altLang="en-US" sz="1800" noProof="0" dirty="0">
                  <a:solidFill>
                    <a:schemeClr val="tx1"/>
                  </a:solidFill>
                  <a:latin typeface="+mn-lt"/>
                  <a:ea typeface="+mn-ea"/>
                  <a:cs typeface="+mn-cs"/>
                </a:endParaRPr>
              </a:p>
            </p:txBody>
          </p:sp>
          <p:grpSp>
            <p:nvGrpSpPr>
              <p:cNvPr id="31" name="グループ 30"/>
              <p:cNvGrpSpPr/>
              <p:nvPr/>
            </p:nvGrpSpPr>
            <p:grpSpPr>
              <a:xfrm>
                <a:off x="-25356" y="202408"/>
                <a:ext cx="12240731" cy="649224"/>
                <a:chOff x="-19045" y="216550"/>
                <a:chExt cx="9180548" cy="649224"/>
              </a:xfrm>
            </p:grpSpPr>
            <p:sp>
              <p:nvSpPr>
                <p:cNvPr id="32" name="フリーフォーム 3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rtlCol="0" anchor="t" compatLnSpc="1"/>
                <a:lstStyle/>
                <a:p>
                  <a:pPr rtl="0"/>
                  <a:endParaRPr kumimoji="0" lang="ja-JP" altLang="en-US" sz="1800" noProof="0" dirty="0"/>
                </a:p>
              </p:txBody>
            </p:sp>
            <p:sp>
              <p:nvSpPr>
                <p:cNvPr id="33" name="フリーフォーム 3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rtlCol="0" anchor="t" compatLnSpc="1"/>
                <a:lstStyle/>
                <a:p>
                  <a:pPr rtl="0"/>
                  <a:endParaRPr kumimoji="0" lang="ja-JP" altLang="en-US" sz="1800" noProof="0" dirty="0"/>
                </a:p>
              </p:txBody>
            </p:sp>
          </p:grpSp>
        </p:grpSp>
      </p:grpSp>
      <p:sp>
        <p:nvSpPr>
          <p:cNvPr id="9" name="タイトル プレースホルダー 8"/>
          <p:cNvSpPr>
            <a:spLocks noGrp="1"/>
          </p:cNvSpPr>
          <p:nvPr>
            <p:ph type="title"/>
          </p:nvPr>
        </p:nvSpPr>
        <p:spPr>
          <a:xfrm>
            <a:off x="609600" y="704088"/>
            <a:ext cx="10972800" cy="1143000"/>
          </a:xfrm>
          <a:prstGeom prst="rect">
            <a:avLst/>
          </a:prstGeom>
        </p:spPr>
        <p:txBody>
          <a:bodyPr vert="horz" lIns="0" rIns="0" bIns="0" rtlCol="0" anchor="b">
            <a:normAutofit/>
          </a:bodyPr>
          <a:lstStyle/>
          <a:p>
            <a:pPr rtl="0"/>
            <a:r>
              <a:rPr lang="ja-JP" altLang="en-US" noProof="0" dirty="0"/>
              <a:t>クリックしてマスター タイトルのスタイルを編集</a:t>
            </a:r>
            <a:endParaRPr kumimoji="0" lang="ja-JP" altLang="en-US" noProof="0" dirty="0"/>
          </a:p>
        </p:txBody>
      </p:sp>
      <p:sp>
        <p:nvSpPr>
          <p:cNvPr id="30" name="テキスト プレースホルダー 29"/>
          <p:cNvSpPr>
            <a:spLocks noGrp="1"/>
          </p:cNvSpPr>
          <p:nvPr>
            <p:ph type="body" idx="1"/>
          </p:nvPr>
        </p:nvSpPr>
        <p:spPr>
          <a:xfrm>
            <a:off x="609600" y="1935480"/>
            <a:ext cx="10972800" cy="4343400"/>
          </a:xfrm>
          <a:prstGeom prst="rect">
            <a:avLst/>
          </a:prstGeom>
        </p:spPr>
        <p:txBody>
          <a:bodyPr vert="horz" rtlCol="0">
            <a:normAutofit/>
          </a:bodyPr>
          <a:lstStyle/>
          <a:p>
            <a:pPr lvl="0" rtl="0" eaLnBrk="1" latinLnBrk="0" hangingPunct="1"/>
            <a:r>
              <a:rPr lang="ja-JP" altLang="en-US" noProof="0" dirty="0"/>
              <a:t>クリックしてマスター テキストのスタイルを編集</a:t>
            </a:r>
          </a:p>
          <a:p>
            <a:pPr lvl="1" rtl="0" eaLnBrk="1" latinLnBrk="0" hangingPunct="1"/>
            <a:r>
              <a:rPr lang="ja-JP" altLang="en-US" noProof="0" dirty="0"/>
              <a:t>第 </a:t>
            </a:r>
            <a:r>
              <a:rPr lang="en-US" altLang="ja-JP" noProof="0" dirty="0"/>
              <a:t>2 </a:t>
            </a:r>
            <a:r>
              <a:rPr lang="ja-JP" altLang="en-US" noProof="0" dirty="0"/>
              <a:t>レベル</a:t>
            </a:r>
          </a:p>
          <a:p>
            <a:pPr lvl="2" rtl="0" eaLnBrk="1" latinLnBrk="0" hangingPunct="1"/>
            <a:r>
              <a:rPr lang="ja-JP" altLang="en-US" noProof="0" dirty="0"/>
              <a:t>第 </a:t>
            </a:r>
            <a:r>
              <a:rPr lang="en-US" altLang="ja-JP" noProof="0" dirty="0"/>
              <a:t>3 </a:t>
            </a:r>
            <a:r>
              <a:rPr lang="ja-JP" altLang="en-US" noProof="0" dirty="0"/>
              <a:t>レベル</a:t>
            </a:r>
          </a:p>
          <a:p>
            <a:pPr lvl="3" rtl="0" eaLnBrk="1" latinLnBrk="0" hangingPunct="1"/>
            <a:r>
              <a:rPr lang="ja-JP" altLang="en-US" noProof="0" dirty="0"/>
              <a:t>第 </a:t>
            </a:r>
            <a:r>
              <a:rPr lang="en-US" altLang="ja-JP" noProof="0" dirty="0"/>
              <a:t>4 </a:t>
            </a:r>
            <a:r>
              <a:rPr lang="ja-JP" altLang="en-US" noProof="0" dirty="0"/>
              <a:t>レベル</a:t>
            </a:r>
          </a:p>
          <a:p>
            <a:pPr lvl="4" rtl="0" eaLnBrk="1" latinLnBrk="0" hangingPunct="1"/>
            <a:r>
              <a:rPr lang="ja-JP" altLang="en-US" noProof="0" dirty="0"/>
              <a:t>第 </a:t>
            </a:r>
            <a:r>
              <a:rPr lang="en-US" altLang="ja-JP" noProof="0" dirty="0"/>
              <a:t>5 </a:t>
            </a:r>
            <a:r>
              <a:rPr lang="ja-JP" altLang="en-US" noProof="0" dirty="0"/>
              <a:t>レベル</a:t>
            </a:r>
          </a:p>
        </p:txBody>
      </p:sp>
      <p:sp>
        <p:nvSpPr>
          <p:cNvPr id="10" name="日付プレースホルダー 9"/>
          <p:cNvSpPr>
            <a:spLocks noGrp="1"/>
          </p:cNvSpPr>
          <p:nvPr>
            <p:ph type="dt" sz="half" idx="2"/>
          </p:nvPr>
        </p:nvSpPr>
        <p:spPr>
          <a:xfrm>
            <a:off x="609600" y="6356351"/>
            <a:ext cx="2844800" cy="365125"/>
          </a:xfrm>
          <a:prstGeom prst="rect">
            <a:avLst/>
          </a:prstGeom>
        </p:spPr>
        <p:txBody>
          <a:bodyPr vert="horz" lIns="0" tIns="0" rIns="0" bIns="0" rtlCol="0" anchor="b"/>
          <a:lstStyle>
            <a:lvl1pPr algn="l" eaLnBrk="1" latinLnBrk="0" hangingPunct="1">
              <a:defRPr kumimoji="0" sz="1100">
                <a:solidFill>
                  <a:schemeClr val="tx1"/>
                </a:solidFill>
                <a:latin typeface="ＭＳ 明朝" panose="02020609040205080304" pitchFamily="17" charset="-128"/>
                <a:ea typeface="ＭＳ 明朝" panose="02020609040205080304" pitchFamily="17" charset="-128"/>
              </a:defRPr>
            </a:lvl1pPr>
          </a:lstStyle>
          <a:p>
            <a:fld id="{7DCD4C38-E969-42D5-A511-5FB6B4C98B5D}" type="datetime4">
              <a:rPr lang="ja-JP" altLang="en-US" smtClean="0"/>
              <a:t>2024年3月4日</a:t>
            </a:fld>
            <a:endParaRPr lang="en-US" dirty="0"/>
          </a:p>
        </p:txBody>
      </p:sp>
      <p:sp>
        <p:nvSpPr>
          <p:cNvPr id="22" name="フッター プレースホルダー 21"/>
          <p:cNvSpPr>
            <a:spLocks noGrp="1"/>
          </p:cNvSpPr>
          <p:nvPr>
            <p:ph type="ftr" sz="quarter" idx="3"/>
          </p:nvPr>
        </p:nvSpPr>
        <p:spPr>
          <a:xfrm>
            <a:off x="3556000" y="6356351"/>
            <a:ext cx="4470400" cy="365125"/>
          </a:xfrm>
          <a:prstGeom prst="rect">
            <a:avLst/>
          </a:prstGeom>
        </p:spPr>
        <p:txBody>
          <a:bodyPr vert="horz" lIns="0" tIns="0" rIns="0" bIns="0" rtlCol="0" anchor="b"/>
          <a:lstStyle>
            <a:lvl1pPr algn="l" eaLnBrk="1" latinLnBrk="0" hangingPunct="1">
              <a:defRPr kumimoji="0" sz="1100">
                <a:solidFill>
                  <a:schemeClr val="tx1"/>
                </a:solidFill>
                <a:latin typeface="ＭＳ 明朝" panose="02020609040205080304" pitchFamily="17" charset="-128"/>
                <a:ea typeface="ＭＳ 明朝" panose="02020609040205080304" pitchFamily="17" charset="-128"/>
              </a:defRPr>
            </a:lvl1pPr>
          </a:lstStyle>
          <a:p>
            <a:r>
              <a:rPr lang="en-US" altLang="ja-JP" noProof="0" dirty="0"/>
              <a:t>©Ministry of Agriculture, Forestry and Fisheries. All right reserved</a:t>
            </a:r>
            <a:endParaRPr lang="ja-JP" altLang="en-US" noProof="0" dirty="0"/>
          </a:p>
        </p:txBody>
      </p:sp>
      <p:sp>
        <p:nvSpPr>
          <p:cNvPr id="18" name="スライド番号プレースホルダー 17"/>
          <p:cNvSpPr>
            <a:spLocks noGrp="1"/>
          </p:cNvSpPr>
          <p:nvPr>
            <p:ph type="sldNum" sz="quarter" idx="4"/>
          </p:nvPr>
        </p:nvSpPr>
        <p:spPr>
          <a:xfrm>
            <a:off x="10566400" y="6356351"/>
            <a:ext cx="1016000" cy="365125"/>
          </a:xfrm>
          <a:prstGeom prst="rect">
            <a:avLst/>
          </a:prstGeom>
        </p:spPr>
        <p:txBody>
          <a:bodyPr vert="horz" lIns="0" tIns="0" rIns="0" bIns="0" rtlCol="0" anchor="b"/>
          <a:lstStyle>
            <a:lvl1pPr algn="r" eaLnBrk="1" latinLnBrk="0" hangingPunct="1">
              <a:defRPr kumimoji="0" sz="1100">
                <a:solidFill>
                  <a:schemeClr val="tx1"/>
                </a:solidFill>
                <a:latin typeface="ＭＳ 明朝" panose="02020609040205080304" pitchFamily="17" charset="-128"/>
                <a:ea typeface="ＭＳ 明朝" panose="02020609040205080304" pitchFamily="17" charset="-128"/>
              </a:defRPr>
            </a:lvl1pPr>
          </a:lstStyle>
          <a:p>
            <a:fld id="{401CF334-2D5C-4859-84A6-CA7E6E43FAEB}" type="slidenum">
              <a:rPr lang="en-US" altLang="ja-JP" noProof="0" smtClean="0"/>
              <a:pPr/>
              <a:t>‹#›</a:t>
            </a:fld>
            <a:endParaRPr lang="ja-JP" altLang="en-US" noProof="0" dirty="0"/>
          </a:p>
        </p:txBody>
      </p:sp>
    </p:spTree>
    <p:extLst>
      <p:ext uri="{BB962C8B-B14F-4D97-AF65-F5344CB8AC3E}">
        <p14:creationId xmlns:p14="http://schemas.microsoft.com/office/powerpoint/2010/main" val="942852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p:titleStyle>
    <p:bodyStyle>
      <a:lvl1pPr marL="274320" indent="-274320" algn="l" rtl="0" eaLnBrk="1" latinLnBrk="0" hangingPunct="1">
        <a:spcBef>
          <a:spcPct val="20000"/>
        </a:spcBef>
        <a:buClr>
          <a:schemeClr val="accent3">
            <a:lumMod val="50000"/>
          </a:schemeClr>
        </a:buClr>
        <a:buSzPct val="95000"/>
        <a:buFont typeface="Wingdings 2"/>
        <a:buChar char=""/>
        <a:defRPr kumimoji="1" sz="2600" kern="1200">
          <a:solidFill>
            <a:schemeClr val="tx1"/>
          </a:solidFill>
          <a:latin typeface="ＭＳ 明朝" panose="02020609040205080304" pitchFamily="17" charset="-128"/>
          <a:ea typeface="ＭＳ 明朝" panose="02020609040205080304" pitchFamily="17" charset="-128"/>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1" sz="2400" kern="1200">
          <a:solidFill>
            <a:schemeClr val="tx1"/>
          </a:solidFill>
          <a:latin typeface="ＭＳ 明朝" panose="02020609040205080304" pitchFamily="17" charset="-128"/>
          <a:ea typeface="ＭＳ 明朝" panose="02020609040205080304" pitchFamily="17" charset="-128"/>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1" sz="2100" kern="1200">
          <a:solidFill>
            <a:schemeClr val="tx1"/>
          </a:solidFill>
          <a:latin typeface="ＭＳ 明朝" panose="02020609040205080304" pitchFamily="17" charset="-128"/>
          <a:ea typeface="ＭＳ 明朝" panose="02020609040205080304" pitchFamily="17" charset="-128"/>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1" sz="2000" kern="1200">
          <a:solidFill>
            <a:schemeClr val="tx1"/>
          </a:solidFill>
          <a:latin typeface="ＭＳ 明朝" panose="02020609040205080304" pitchFamily="17" charset="-128"/>
          <a:ea typeface="ＭＳ 明朝" panose="02020609040205080304" pitchFamily="17" charset="-128"/>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1" sz="2000" kern="1200">
          <a:solidFill>
            <a:schemeClr val="tx1"/>
          </a:solidFill>
          <a:latin typeface="ＭＳ 明朝" panose="02020609040205080304" pitchFamily="17" charset="-128"/>
          <a:ea typeface="ＭＳ 明朝" panose="02020609040205080304" pitchFamily="17" charset="-128"/>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1"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1"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1"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1" sz="1400" kern="1200" baseline="0">
          <a:solidFill>
            <a:schemeClr val="tx1"/>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ctrTitle"/>
          </p:nvPr>
        </p:nvSpPr>
        <p:spPr>
          <a:xfrm>
            <a:off x="711200" y="2066153"/>
            <a:ext cx="10468864" cy="1752600"/>
          </a:xfrm>
        </p:spPr>
        <p:txBody>
          <a:bodyPr rtlCol="0" anchor="ctr">
            <a:normAutofit/>
          </a:bodyPr>
          <a:lstStyle/>
          <a:p>
            <a:pPr rtl="0"/>
            <a:r>
              <a:rPr lang="ja-JP" altLang="en-US" sz="5000" dirty="0">
                <a:latin typeface="Meiryo UI" panose="020B0604030504040204" pitchFamily="50" charset="-128"/>
                <a:ea typeface="Meiryo UI" panose="020B0604030504040204" pitchFamily="50" charset="-128"/>
              </a:rPr>
              <a:t>農林漁業法人等投資育成制度について</a:t>
            </a:r>
          </a:p>
        </p:txBody>
      </p:sp>
      <p:sp>
        <p:nvSpPr>
          <p:cNvPr id="5" name="サブタイトル 4"/>
          <p:cNvSpPr>
            <a:spLocks noGrp="1"/>
          </p:cNvSpPr>
          <p:nvPr>
            <p:ph type="subTitle" idx="1"/>
          </p:nvPr>
        </p:nvSpPr>
        <p:spPr>
          <a:xfrm>
            <a:off x="711200" y="5109482"/>
            <a:ext cx="10468864" cy="1175657"/>
          </a:xfrm>
        </p:spPr>
        <p:txBody>
          <a:bodyPr rtlCol="0">
            <a:normAutofit/>
          </a:bodyPr>
          <a:lstStyle/>
          <a:p>
            <a:pPr rtl="0"/>
            <a:r>
              <a:rPr lang="ja-JP" altLang="en-US" sz="2800" dirty="0">
                <a:solidFill>
                  <a:schemeClr val="tx2"/>
                </a:solidFill>
                <a:latin typeface="Meiryo UI" panose="020B0604030504040204" pitchFamily="50" charset="-128"/>
                <a:ea typeface="Meiryo UI" panose="020B0604030504040204" pitchFamily="50" charset="-128"/>
              </a:rPr>
              <a:t>農林水産省 大臣官房 新事業・食品産業部</a:t>
            </a:r>
            <a:endParaRPr lang="en-US" altLang="ja-JP" sz="2800" dirty="0">
              <a:solidFill>
                <a:schemeClr val="tx2"/>
              </a:solidFill>
              <a:latin typeface="Meiryo UI" panose="020B0604030504040204" pitchFamily="50" charset="-128"/>
              <a:ea typeface="Meiryo UI" panose="020B0604030504040204" pitchFamily="50" charset="-128"/>
            </a:endParaRPr>
          </a:p>
          <a:p>
            <a:pPr rtl="0"/>
            <a:r>
              <a:rPr lang="ja-JP" altLang="en-US" sz="2800" dirty="0">
                <a:solidFill>
                  <a:schemeClr val="tx2"/>
                </a:solidFill>
                <a:latin typeface="Meiryo UI" panose="020B0604030504040204" pitchFamily="50" charset="-128"/>
                <a:ea typeface="Meiryo UI" panose="020B0604030504040204" pitchFamily="50" charset="-128"/>
              </a:rPr>
              <a:t>新事業・食品産業政策課 ファイナンス室</a:t>
            </a:r>
          </a:p>
        </p:txBody>
      </p:sp>
      <p:sp>
        <p:nvSpPr>
          <p:cNvPr id="2" name="フッター プレースホルダー 1">
            <a:extLst>
              <a:ext uri="{FF2B5EF4-FFF2-40B4-BE49-F238E27FC236}">
                <a16:creationId xmlns:a16="http://schemas.microsoft.com/office/drawing/2014/main" id="{184B2B29-8A58-93A5-9FEC-D93E32C69838}"/>
              </a:ext>
            </a:extLst>
          </p:cNvPr>
          <p:cNvSpPr>
            <a:spLocks noGrp="1"/>
          </p:cNvSpPr>
          <p:nvPr>
            <p:ph type="ftr" sz="quarter" idx="11"/>
          </p:nvPr>
        </p:nvSpPr>
        <p:spPr>
          <a:xfrm>
            <a:off x="2586447" y="6356351"/>
            <a:ext cx="5904410" cy="365125"/>
          </a:xfrm>
        </p:spPr>
        <p:txBody>
          <a:bodyPr/>
          <a:lstStyle/>
          <a:p>
            <a:pPr algn="ctr" rtl="0"/>
            <a:r>
              <a:rPr lang="en-US" altLang="ja-JP" dirty="0">
                <a:latin typeface="Segoe UI" panose="020B0502040204020203" pitchFamily="34" charset="0"/>
                <a:cs typeface="Segoe UI" panose="020B0502040204020203" pitchFamily="34" charset="0"/>
              </a:rPr>
              <a:t>©Ministry of Agriculture, Forestry and Fisheries. All rights reserved.</a:t>
            </a:r>
            <a:endParaRPr lang="ja-JP" altLang="en-US" noProof="0" dirty="0">
              <a:latin typeface="Segoe UI" panose="020B0502040204020203" pitchFamily="34" charset="0"/>
              <a:cs typeface="Segoe UI" panose="020B0502040204020203" pitchFamily="34" charset="0"/>
            </a:endParaRPr>
          </a:p>
        </p:txBody>
      </p:sp>
      <p:sp>
        <p:nvSpPr>
          <p:cNvPr id="3" name="サブタイトル 4">
            <a:extLst>
              <a:ext uri="{FF2B5EF4-FFF2-40B4-BE49-F238E27FC236}">
                <a16:creationId xmlns:a16="http://schemas.microsoft.com/office/drawing/2014/main" id="{FAAB4E5A-692D-063C-BBC9-D9E4B9E0703E}"/>
              </a:ext>
            </a:extLst>
          </p:cNvPr>
          <p:cNvSpPr txBox="1">
            <a:spLocks/>
          </p:cNvSpPr>
          <p:nvPr/>
        </p:nvSpPr>
        <p:spPr>
          <a:xfrm>
            <a:off x="306253" y="1016998"/>
            <a:ext cx="7104741" cy="411207"/>
          </a:xfrm>
          <a:prstGeom prst="rect">
            <a:avLst/>
          </a:prstGeom>
        </p:spPr>
        <p:txBody>
          <a:bodyPr vert="horz" lIns="0" rIns="18288" rtlCol="0">
            <a:noAutofit/>
          </a:bodyPr>
          <a:lstStyle>
            <a:lvl1pPr marL="0" marR="45720" indent="0" algn="r" rtl="0" eaLnBrk="1" latinLnBrk="0" hangingPunct="1">
              <a:spcBef>
                <a:spcPct val="20000"/>
              </a:spcBef>
              <a:buClr>
                <a:schemeClr val="accent3">
                  <a:lumMod val="50000"/>
                </a:schemeClr>
              </a:buClr>
              <a:buSzPct val="95000"/>
              <a:buFont typeface="Wingdings 2"/>
              <a:buNone/>
              <a:defRPr kumimoji="1" sz="2600" kern="1200">
                <a:solidFill>
                  <a:schemeClr val="tx1"/>
                </a:solidFill>
                <a:latin typeface="ＭＳ 明朝" panose="02020609040205080304" pitchFamily="17" charset="-128"/>
                <a:ea typeface="ＭＳ 明朝" panose="02020609040205080304" pitchFamily="17" charset="-128"/>
                <a:cs typeface="+mn-cs"/>
              </a:defRPr>
            </a:lvl1pPr>
            <a:lvl2pPr marL="457200" indent="0" algn="ctr" rtl="0" eaLnBrk="1" latinLnBrk="0" hangingPunct="1">
              <a:spcBef>
                <a:spcPct val="20000"/>
              </a:spcBef>
              <a:buClr>
                <a:schemeClr val="accent1">
                  <a:lumMod val="50000"/>
                </a:schemeClr>
              </a:buClr>
              <a:buSzPct val="85000"/>
              <a:buFont typeface="Wingdings 2"/>
              <a:buNone/>
              <a:defRPr kumimoji="1" sz="2400" kern="1200">
                <a:solidFill>
                  <a:schemeClr val="tx1"/>
                </a:solidFill>
                <a:latin typeface="ＭＳ 明朝" panose="02020609040205080304" pitchFamily="17" charset="-128"/>
                <a:ea typeface="ＭＳ 明朝" panose="02020609040205080304" pitchFamily="17" charset="-128"/>
                <a:cs typeface="+mn-cs"/>
              </a:defRPr>
            </a:lvl2pPr>
            <a:lvl3pPr marL="914400" indent="0" algn="ctr" rtl="0" eaLnBrk="1" latinLnBrk="0" hangingPunct="1">
              <a:spcBef>
                <a:spcPct val="20000"/>
              </a:spcBef>
              <a:buClr>
                <a:schemeClr val="accent2">
                  <a:lumMod val="50000"/>
                </a:schemeClr>
              </a:buClr>
              <a:buSzPct val="70000"/>
              <a:buFont typeface="Wingdings 2"/>
              <a:buNone/>
              <a:defRPr kumimoji="1" sz="2100" kern="1200">
                <a:solidFill>
                  <a:schemeClr val="tx1"/>
                </a:solidFill>
                <a:latin typeface="ＭＳ 明朝" panose="02020609040205080304" pitchFamily="17" charset="-128"/>
                <a:ea typeface="ＭＳ 明朝" panose="02020609040205080304" pitchFamily="17" charset="-128"/>
                <a:cs typeface="+mn-cs"/>
              </a:defRPr>
            </a:lvl3pPr>
            <a:lvl4pPr marL="1371600" indent="0" algn="ctr" rtl="0" eaLnBrk="1" latinLnBrk="0" hangingPunct="1">
              <a:spcBef>
                <a:spcPct val="20000"/>
              </a:spcBef>
              <a:buClr>
                <a:schemeClr val="accent3">
                  <a:lumMod val="50000"/>
                </a:schemeClr>
              </a:buClr>
              <a:buSzPct val="65000"/>
              <a:buFont typeface="Wingdings 2"/>
              <a:buNone/>
              <a:defRPr kumimoji="1" sz="2000" kern="1200">
                <a:solidFill>
                  <a:schemeClr val="tx1"/>
                </a:solidFill>
                <a:latin typeface="ＭＳ 明朝" panose="02020609040205080304" pitchFamily="17" charset="-128"/>
                <a:ea typeface="ＭＳ 明朝" panose="02020609040205080304" pitchFamily="17" charset="-128"/>
                <a:cs typeface="+mn-cs"/>
              </a:defRPr>
            </a:lvl4pPr>
            <a:lvl5pPr marL="1828800" indent="0" algn="ctr" rtl="0" eaLnBrk="1" latinLnBrk="0" hangingPunct="1">
              <a:spcBef>
                <a:spcPct val="20000"/>
              </a:spcBef>
              <a:buClr>
                <a:schemeClr val="accent4">
                  <a:lumMod val="75000"/>
                </a:schemeClr>
              </a:buClr>
              <a:buSzPct val="65000"/>
              <a:buFont typeface="Wingdings 2"/>
              <a:buNone/>
              <a:defRPr kumimoji="1" sz="2000" kern="1200">
                <a:solidFill>
                  <a:schemeClr val="tx1"/>
                </a:solidFill>
                <a:latin typeface="ＭＳ 明朝" panose="02020609040205080304" pitchFamily="17" charset="-128"/>
                <a:ea typeface="ＭＳ 明朝" panose="02020609040205080304" pitchFamily="17" charset="-128"/>
                <a:cs typeface="+mn-cs"/>
              </a:defRPr>
            </a:lvl5pPr>
            <a:lvl6pPr marL="2286000" indent="0" algn="ctr" rtl="0" eaLnBrk="1" latinLnBrk="0" hangingPunct="1">
              <a:spcBef>
                <a:spcPct val="20000"/>
              </a:spcBef>
              <a:buClr>
                <a:schemeClr val="accent5">
                  <a:lumMod val="50000"/>
                </a:schemeClr>
              </a:buClr>
              <a:buSzPct val="80000"/>
              <a:buFont typeface="Wingdings 2"/>
              <a:buNone/>
              <a:defRPr kumimoji="1" sz="1800" kern="1200">
                <a:solidFill>
                  <a:schemeClr val="tx1"/>
                </a:solidFill>
                <a:latin typeface="+mn-lt"/>
                <a:ea typeface="+mn-ea"/>
                <a:cs typeface="+mn-cs"/>
              </a:defRPr>
            </a:lvl6pPr>
            <a:lvl7pPr marL="2743200" indent="0" algn="ctr" rtl="0" eaLnBrk="1" latinLnBrk="0" hangingPunct="1">
              <a:spcBef>
                <a:spcPct val="20000"/>
              </a:spcBef>
              <a:buClr>
                <a:schemeClr val="accent6">
                  <a:lumMod val="75000"/>
                </a:schemeClr>
              </a:buClr>
              <a:buSzPct val="80000"/>
              <a:buFont typeface="Wingdings 2"/>
              <a:buNone/>
              <a:defRPr kumimoji="1" sz="1600" kern="1200" baseline="0">
                <a:solidFill>
                  <a:schemeClr val="tx1"/>
                </a:solidFill>
                <a:latin typeface="+mn-lt"/>
                <a:ea typeface="+mn-ea"/>
                <a:cs typeface="+mn-cs"/>
              </a:defRPr>
            </a:lvl7pPr>
            <a:lvl8pPr marL="3200400" indent="0" algn="ctr" rtl="0" eaLnBrk="1" latinLnBrk="0" hangingPunct="1">
              <a:spcBef>
                <a:spcPct val="20000"/>
              </a:spcBef>
              <a:buClr>
                <a:schemeClr val="tx2"/>
              </a:buClr>
              <a:buNone/>
              <a:defRPr kumimoji="1" sz="1600" kern="1200">
                <a:solidFill>
                  <a:schemeClr val="tx1"/>
                </a:solidFill>
                <a:latin typeface="+mn-lt"/>
                <a:ea typeface="+mn-ea"/>
                <a:cs typeface="+mn-cs"/>
              </a:defRPr>
            </a:lvl8pPr>
            <a:lvl9pPr marL="3657600" indent="0" algn="ctr" rtl="0" eaLnBrk="1" latinLnBrk="0" hangingPunct="1">
              <a:spcBef>
                <a:spcPct val="20000"/>
              </a:spcBef>
              <a:buClr>
                <a:schemeClr val="tx2"/>
              </a:buClr>
              <a:buFontTx/>
              <a:buNone/>
              <a:defRPr kumimoji="1" sz="1400" kern="1200" baseline="0">
                <a:solidFill>
                  <a:schemeClr val="tx1"/>
                </a:solidFill>
                <a:latin typeface="+mn-lt"/>
                <a:ea typeface="+mn-ea"/>
                <a:cs typeface="+mn-cs"/>
              </a:defRPr>
            </a:lvl9pPr>
          </a:lstStyle>
          <a:p>
            <a:pPr algn="l"/>
            <a:r>
              <a:rPr lang="ja-JP" altLang="en-US" sz="2400" dirty="0">
                <a:solidFill>
                  <a:schemeClr val="tx2"/>
                </a:solidFill>
                <a:latin typeface="Segoe UI" panose="020B0502040204020203" pitchFamily="34" charset="0"/>
                <a:ea typeface="Meiryo UI" panose="020B0604030504040204" pitchFamily="50" charset="-128"/>
                <a:cs typeface="Segoe UI" panose="020B0502040204020203" pitchFamily="34" charset="0"/>
              </a:rPr>
              <a:t>海外展開に向けた投資ファンドの活用に関するセミナー</a:t>
            </a:r>
          </a:p>
        </p:txBody>
      </p:sp>
    </p:spTree>
    <p:extLst>
      <p:ext uri="{BB962C8B-B14F-4D97-AF65-F5344CB8AC3E}">
        <p14:creationId xmlns:p14="http://schemas.microsoft.com/office/powerpoint/2010/main" val="35496286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a:xfrm>
            <a:off x="483325" y="988406"/>
            <a:ext cx="11225349" cy="967958"/>
          </a:xfrm>
        </p:spPr>
        <p:txBody>
          <a:bodyPr rtlCol="0" anchor="ctr">
            <a:noAutofit/>
          </a:bodyPr>
          <a:lstStyle/>
          <a:p>
            <a:pPr rtl="0"/>
            <a:r>
              <a:rPr lang="ja-JP" altLang="en-US" sz="4000" b="1" dirty="0"/>
              <a:t>農林水産・食品分野における資金需要</a:t>
            </a:r>
            <a:endParaRPr lang="ja-JP" altLang="en-US" sz="4000" b="1" dirty="0">
              <a:latin typeface="Meiryo UI" panose="020B0604030504040204" pitchFamily="50" charset="-128"/>
              <a:ea typeface="Meiryo UI" panose="020B0604030504040204" pitchFamily="50" charset="-128"/>
            </a:endParaRPr>
          </a:p>
        </p:txBody>
      </p:sp>
      <p:sp>
        <p:nvSpPr>
          <p:cNvPr id="4" name="フッター プレースホルダー 3">
            <a:extLst>
              <a:ext uri="{FF2B5EF4-FFF2-40B4-BE49-F238E27FC236}">
                <a16:creationId xmlns:a16="http://schemas.microsoft.com/office/drawing/2014/main" id="{0BBEA82C-0F73-8037-C4DD-A15A644B4183}"/>
              </a:ext>
            </a:extLst>
          </p:cNvPr>
          <p:cNvSpPr>
            <a:spLocks noGrp="1"/>
          </p:cNvSpPr>
          <p:nvPr>
            <p:ph type="ftr" sz="quarter" idx="11"/>
          </p:nvPr>
        </p:nvSpPr>
        <p:spPr>
          <a:xfrm>
            <a:off x="3187337" y="6356351"/>
            <a:ext cx="5146766" cy="365125"/>
          </a:xfrm>
        </p:spPr>
        <p:txBody>
          <a:bodyPr/>
          <a:lstStyle/>
          <a:p>
            <a:pPr algn="ctr" rtl="0"/>
            <a:r>
              <a:rPr lang="en-US" altLang="ja-JP" noProof="0" dirty="0">
                <a:latin typeface="Segoe UI" panose="020B0502040204020203" pitchFamily="34" charset="0"/>
                <a:cs typeface="Segoe UI" panose="020B0502040204020203" pitchFamily="34" charset="0"/>
              </a:rPr>
              <a:t>©Ministry of Agriculture, Forestry and Fisheries. All rights reserved.</a:t>
            </a:r>
            <a:endParaRPr lang="ja-JP" altLang="en-US" noProof="0" dirty="0">
              <a:latin typeface="Segoe UI" panose="020B0502040204020203" pitchFamily="34" charset="0"/>
              <a:cs typeface="Segoe UI" panose="020B0502040204020203" pitchFamily="34" charset="0"/>
            </a:endParaRPr>
          </a:p>
        </p:txBody>
      </p:sp>
      <p:sp>
        <p:nvSpPr>
          <p:cNvPr id="8" name="タイトル 2">
            <a:extLst>
              <a:ext uri="{FF2B5EF4-FFF2-40B4-BE49-F238E27FC236}">
                <a16:creationId xmlns:a16="http://schemas.microsoft.com/office/drawing/2014/main" id="{FFC678D2-31B9-8AEF-13B4-D85D8EE8B139}"/>
              </a:ext>
            </a:extLst>
          </p:cNvPr>
          <p:cNvSpPr txBox="1">
            <a:spLocks/>
          </p:cNvSpPr>
          <p:nvPr/>
        </p:nvSpPr>
        <p:spPr>
          <a:xfrm>
            <a:off x="735874" y="3256382"/>
            <a:ext cx="10972800" cy="1614456"/>
          </a:xfrm>
          <a:prstGeom prst="rect">
            <a:avLst/>
          </a:prstGeom>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r>
              <a:rPr lang="ja-JP" altLang="en-US" sz="3200" dirty="0"/>
              <a:t>✔　スマート農林水産業の実用化、フードテック等の新技術の活用</a:t>
            </a:r>
          </a:p>
        </p:txBody>
      </p:sp>
      <p:sp>
        <p:nvSpPr>
          <p:cNvPr id="10" name="タイトル 2">
            <a:extLst>
              <a:ext uri="{FF2B5EF4-FFF2-40B4-BE49-F238E27FC236}">
                <a16:creationId xmlns:a16="http://schemas.microsoft.com/office/drawing/2014/main" id="{F99B0BDF-A451-CAB8-00CA-C93B74FEB0BD}"/>
              </a:ext>
            </a:extLst>
          </p:cNvPr>
          <p:cNvSpPr txBox="1">
            <a:spLocks/>
          </p:cNvSpPr>
          <p:nvPr/>
        </p:nvSpPr>
        <p:spPr>
          <a:xfrm>
            <a:off x="644433" y="5368543"/>
            <a:ext cx="10885715" cy="967958"/>
          </a:xfrm>
          <a:prstGeom prst="rect">
            <a:avLst/>
          </a:prstGeom>
          <a:solidFill>
            <a:schemeClr val="bg1">
              <a:lumMod val="50000"/>
            </a:schemeClr>
          </a:solidFill>
        </p:spPr>
        <p:txBody>
          <a:bodyPr vert="horz" lIns="0" rIns="0" bIns="0" rtlCol="0" anchor="ctr">
            <a:noAutofit/>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gn="ctr"/>
            <a:r>
              <a:rPr lang="ja-JP" altLang="en-US" sz="3600" dirty="0">
                <a:solidFill>
                  <a:schemeClr val="bg1"/>
                </a:solidFill>
              </a:rPr>
              <a:t>多様な分野で新たな資金需要が発生</a:t>
            </a:r>
          </a:p>
        </p:txBody>
      </p:sp>
      <p:sp>
        <p:nvSpPr>
          <p:cNvPr id="11" name="矢印: 下 10">
            <a:extLst>
              <a:ext uri="{FF2B5EF4-FFF2-40B4-BE49-F238E27FC236}">
                <a16:creationId xmlns:a16="http://schemas.microsoft.com/office/drawing/2014/main" id="{572287C9-0471-5AAC-D5D4-3D9DA55A6BB2}"/>
              </a:ext>
            </a:extLst>
          </p:cNvPr>
          <p:cNvSpPr/>
          <p:nvPr/>
        </p:nvSpPr>
        <p:spPr>
          <a:xfrm>
            <a:off x="4991099" y="4756016"/>
            <a:ext cx="2209800" cy="504768"/>
          </a:xfrm>
          <a:prstGeom prst="downArrow">
            <a:avLst/>
          </a:prstGeom>
          <a:solidFill>
            <a:schemeClr val="bg1">
              <a:lumMod val="7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kumimoji="1" lang="ja-JP" altLang="en-US"/>
          </a:p>
        </p:txBody>
      </p:sp>
      <p:sp>
        <p:nvSpPr>
          <p:cNvPr id="2" name="スライド番号プレースホルダー 1">
            <a:extLst>
              <a:ext uri="{FF2B5EF4-FFF2-40B4-BE49-F238E27FC236}">
                <a16:creationId xmlns:a16="http://schemas.microsoft.com/office/drawing/2014/main" id="{BBAA0A4F-7FEA-0A67-C3ED-1F4E1BB56F67}"/>
              </a:ext>
            </a:extLst>
          </p:cNvPr>
          <p:cNvSpPr>
            <a:spLocks noGrp="1"/>
          </p:cNvSpPr>
          <p:nvPr>
            <p:ph type="sldNum" sz="quarter" idx="12"/>
          </p:nvPr>
        </p:nvSpPr>
        <p:spPr/>
        <p:txBody>
          <a:bodyPr/>
          <a:lstStyle/>
          <a:p>
            <a:pPr rtl="0"/>
            <a:fld id="{401CF334-2D5C-4859-84A6-CA7E6E43FAEB}" type="slidenum">
              <a:rPr lang="en-US" altLang="ja-JP" sz="1400" noProof="0" smtClean="0">
                <a:latin typeface="Meiryo UI" panose="020B0604030504040204" pitchFamily="50" charset="-128"/>
                <a:ea typeface="Meiryo UI" panose="020B0604030504040204" pitchFamily="50" charset="-128"/>
              </a:rPr>
              <a:t>1</a:t>
            </a:fld>
            <a:endParaRPr lang="ja-JP" altLang="en-US" sz="1400" noProof="0" dirty="0">
              <a:latin typeface="Meiryo UI" panose="020B0604030504040204" pitchFamily="50" charset="-128"/>
              <a:ea typeface="Meiryo UI" panose="020B0604030504040204" pitchFamily="50" charset="-128"/>
            </a:endParaRPr>
          </a:p>
        </p:txBody>
      </p:sp>
      <p:sp>
        <p:nvSpPr>
          <p:cNvPr id="6" name="タイトル 2">
            <a:extLst>
              <a:ext uri="{FF2B5EF4-FFF2-40B4-BE49-F238E27FC236}">
                <a16:creationId xmlns:a16="http://schemas.microsoft.com/office/drawing/2014/main" id="{EEA2372E-DF8B-0546-4F43-E73D39C1083E}"/>
              </a:ext>
            </a:extLst>
          </p:cNvPr>
          <p:cNvSpPr txBox="1">
            <a:spLocks/>
          </p:cNvSpPr>
          <p:nvPr/>
        </p:nvSpPr>
        <p:spPr>
          <a:xfrm>
            <a:off x="644433" y="2053237"/>
            <a:ext cx="10972800" cy="1500956"/>
          </a:xfrm>
          <a:prstGeom prst="rect">
            <a:avLst/>
          </a:prstGeom>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r>
              <a:rPr lang="ja-JP" altLang="en-US" sz="3200" dirty="0"/>
              <a:t>✔　農林水産物・食品の輸出拡大</a:t>
            </a:r>
            <a:endParaRPr lang="en-US" altLang="ja-JP" sz="3200" dirty="0"/>
          </a:p>
          <a:p>
            <a:r>
              <a:rPr lang="ja-JP" altLang="en-US" sz="3200" dirty="0"/>
              <a:t>　　　　</a:t>
            </a:r>
            <a:endParaRPr lang="en-US" altLang="ja-JP" sz="3200" dirty="0"/>
          </a:p>
          <a:p>
            <a:r>
              <a:rPr lang="ja-JP" altLang="en-US" sz="3200" dirty="0"/>
              <a:t>　　 </a:t>
            </a:r>
            <a:r>
              <a:rPr lang="en-US" altLang="ja-JP" sz="3200" dirty="0"/>
              <a:t>-</a:t>
            </a:r>
            <a:r>
              <a:rPr lang="ja-JP" altLang="en-US" sz="3200" dirty="0"/>
              <a:t> 食品事業者の海外展開（海外現地法人への投資）</a:t>
            </a:r>
          </a:p>
        </p:txBody>
      </p:sp>
    </p:spTree>
    <p:extLst>
      <p:ext uri="{BB962C8B-B14F-4D97-AF65-F5344CB8AC3E}">
        <p14:creationId xmlns:p14="http://schemas.microsoft.com/office/powerpoint/2010/main" val="15089102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a:xfrm>
            <a:off x="474615" y="1291459"/>
            <a:ext cx="11225349" cy="967958"/>
          </a:xfrm>
        </p:spPr>
        <p:txBody>
          <a:bodyPr rtlCol="0" anchor="ctr">
            <a:noAutofit/>
          </a:bodyPr>
          <a:lstStyle/>
          <a:p>
            <a:pPr rtl="0"/>
            <a:r>
              <a:rPr lang="ja-JP" altLang="en-US" sz="4000" b="1" dirty="0"/>
              <a:t>農林水産・食品分野における資金調達の課題</a:t>
            </a:r>
            <a:endParaRPr lang="ja-JP" altLang="en-US" sz="4000" b="1" dirty="0">
              <a:latin typeface="Meiryo UI" panose="020B0604030504040204" pitchFamily="50" charset="-128"/>
              <a:ea typeface="Meiryo UI" panose="020B0604030504040204" pitchFamily="50" charset="-128"/>
            </a:endParaRPr>
          </a:p>
        </p:txBody>
      </p:sp>
      <p:sp>
        <p:nvSpPr>
          <p:cNvPr id="4" name="フッター プレースホルダー 3">
            <a:extLst>
              <a:ext uri="{FF2B5EF4-FFF2-40B4-BE49-F238E27FC236}">
                <a16:creationId xmlns:a16="http://schemas.microsoft.com/office/drawing/2014/main" id="{0BBEA82C-0F73-8037-C4DD-A15A644B4183}"/>
              </a:ext>
            </a:extLst>
          </p:cNvPr>
          <p:cNvSpPr>
            <a:spLocks noGrp="1"/>
          </p:cNvSpPr>
          <p:nvPr>
            <p:ph type="ftr" sz="quarter" idx="11"/>
          </p:nvPr>
        </p:nvSpPr>
        <p:spPr>
          <a:xfrm>
            <a:off x="3187337" y="6356351"/>
            <a:ext cx="5146766" cy="365125"/>
          </a:xfrm>
        </p:spPr>
        <p:txBody>
          <a:bodyPr/>
          <a:lstStyle/>
          <a:p>
            <a:pPr algn="ctr" rtl="0"/>
            <a:r>
              <a:rPr lang="en-US" altLang="ja-JP" noProof="0" dirty="0">
                <a:latin typeface="Segoe UI" panose="020B0502040204020203" pitchFamily="34" charset="0"/>
                <a:cs typeface="Segoe UI" panose="020B0502040204020203" pitchFamily="34" charset="0"/>
              </a:rPr>
              <a:t>©Ministry of Agriculture, Forestry and Fisheries. All rights reserved.</a:t>
            </a:r>
            <a:endParaRPr lang="ja-JP" altLang="en-US" noProof="0" dirty="0">
              <a:latin typeface="Segoe UI" panose="020B0502040204020203" pitchFamily="34" charset="0"/>
              <a:cs typeface="Segoe UI" panose="020B0502040204020203" pitchFamily="34" charset="0"/>
            </a:endParaRPr>
          </a:p>
        </p:txBody>
      </p:sp>
      <p:sp>
        <p:nvSpPr>
          <p:cNvPr id="7" name="タイトル 2">
            <a:extLst>
              <a:ext uri="{FF2B5EF4-FFF2-40B4-BE49-F238E27FC236}">
                <a16:creationId xmlns:a16="http://schemas.microsoft.com/office/drawing/2014/main" id="{21853E06-7921-FE53-6DAB-ADA037E52C4E}"/>
              </a:ext>
            </a:extLst>
          </p:cNvPr>
          <p:cNvSpPr txBox="1">
            <a:spLocks/>
          </p:cNvSpPr>
          <p:nvPr/>
        </p:nvSpPr>
        <p:spPr>
          <a:xfrm>
            <a:off x="735874" y="2444819"/>
            <a:ext cx="10972800" cy="967958"/>
          </a:xfrm>
          <a:prstGeom prst="rect">
            <a:avLst/>
          </a:prstGeom>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r>
              <a:rPr lang="ja-JP" altLang="en-US" sz="3200" dirty="0"/>
              <a:t>✔　農林漁業が天候等のリスクを有する</a:t>
            </a:r>
          </a:p>
        </p:txBody>
      </p:sp>
      <p:sp>
        <p:nvSpPr>
          <p:cNvPr id="8" name="タイトル 2">
            <a:extLst>
              <a:ext uri="{FF2B5EF4-FFF2-40B4-BE49-F238E27FC236}">
                <a16:creationId xmlns:a16="http://schemas.microsoft.com/office/drawing/2014/main" id="{FFC678D2-31B9-8AEF-13B4-D85D8EE8B139}"/>
              </a:ext>
            </a:extLst>
          </p:cNvPr>
          <p:cNvSpPr txBox="1">
            <a:spLocks/>
          </p:cNvSpPr>
          <p:nvPr/>
        </p:nvSpPr>
        <p:spPr>
          <a:xfrm>
            <a:off x="735874" y="3417253"/>
            <a:ext cx="10972800" cy="967958"/>
          </a:xfrm>
          <a:prstGeom prst="rect">
            <a:avLst/>
          </a:prstGeom>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r>
              <a:rPr lang="ja-JP" altLang="en-US" sz="3200" dirty="0"/>
              <a:t>✔　生産活動のサイクルが長く、投資回収に時間を有する</a:t>
            </a:r>
          </a:p>
        </p:txBody>
      </p:sp>
      <p:sp>
        <p:nvSpPr>
          <p:cNvPr id="10" name="タイトル 2">
            <a:extLst>
              <a:ext uri="{FF2B5EF4-FFF2-40B4-BE49-F238E27FC236}">
                <a16:creationId xmlns:a16="http://schemas.microsoft.com/office/drawing/2014/main" id="{F99B0BDF-A451-CAB8-00CA-C93B74FEB0BD}"/>
              </a:ext>
            </a:extLst>
          </p:cNvPr>
          <p:cNvSpPr txBox="1">
            <a:spLocks/>
          </p:cNvSpPr>
          <p:nvPr/>
        </p:nvSpPr>
        <p:spPr>
          <a:xfrm>
            <a:off x="644433" y="5368543"/>
            <a:ext cx="10885715" cy="967958"/>
          </a:xfrm>
          <a:prstGeom prst="rect">
            <a:avLst/>
          </a:prstGeom>
          <a:solidFill>
            <a:schemeClr val="bg1">
              <a:lumMod val="50000"/>
            </a:schemeClr>
          </a:solidFill>
        </p:spPr>
        <p:txBody>
          <a:bodyPr vert="horz" lIns="0" rIns="0" bIns="0" rtlCol="0" anchor="ctr">
            <a:noAutofit/>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gn="ctr"/>
            <a:r>
              <a:rPr lang="ja-JP" altLang="en-US" sz="3600" dirty="0">
                <a:solidFill>
                  <a:schemeClr val="bg1"/>
                </a:solidFill>
              </a:rPr>
              <a:t>民間からの投資を十分に受けることが難しい</a:t>
            </a:r>
          </a:p>
        </p:txBody>
      </p:sp>
      <p:sp>
        <p:nvSpPr>
          <p:cNvPr id="11" name="矢印: 下 10">
            <a:extLst>
              <a:ext uri="{FF2B5EF4-FFF2-40B4-BE49-F238E27FC236}">
                <a16:creationId xmlns:a16="http://schemas.microsoft.com/office/drawing/2014/main" id="{572287C9-0471-5AAC-D5D4-3D9DA55A6BB2}"/>
              </a:ext>
            </a:extLst>
          </p:cNvPr>
          <p:cNvSpPr/>
          <p:nvPr/>
        </p:nvSpPr>
        <p:spPr>
          <a:xfrm>
            <a:off x="4991099" y="4756016"/>
            <a:ext cx="2209800" cy="504768"/>
          </a:xfrm>
          <a:prstGeom prst="downArrow">
            <a:avLst/>
          </a:prstGeom>
          <a:solidFill>
            <a:schemeClr val="bg1">
              <a:lumMod val="7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kumimoji="1" lang="ja-JP" altLang="en-US"/>
          </a:p>
        </p:txBody>
      </p:sp>
      <p:sp>
        <p:nvSpPr>
          <p:cNvPr id="2" name="スライド番号プレースホルダー 1">
            <a:extLst>
              <a:ext uri="{FF2B5EF4-FFF2-40B4-BE49-F238E27FC236}">
                <a16:creationId xmlns:a16="http://schemas.microsoft.com/office/drawing/2014/main" id="{BBAA0A4F-7FEA-0A67-C3ED-1F4E1BB56F67}"/>
              </a:ext>
            </a:extLst>
          </p:cNvPr>
          <p:cNvSpPr>
            <a:spLocks noGrp="1"/>
          </p:cNvSpPr>
          <p:nvPr>
            <p:ph type="sldNum" sz="quarter" idx="12"/>
          </p:nvPr>
        </p:nvSpPr>
        <p:spPr/>
        <p:txBody>
          <a:bodyPr/>
          <a:lstStyle/>
          <a:p>
            <a:pPr rtl="0"/>
            <a:fld id="{401CF334-2D5C-4859-84A6-CA7E6E43FAEB}" type="slidenum">
              <a:rPr lang="en-US" altLang="ja-JP" sz="1400" noProof="0" smtClean="0">
                <a:latin typeface="Meiryo UI" panose="020B0604030504040204" pitchFamily="50" charset="-128"/>
                <a:ea typeface="Meiryo UI" panose="020B0604030504040204" pitchFamily="50" charset="-128"/>
              </a:rPr>
              <a:t>2</a:t>
            </a:fld>
            <a:endParaRPr lang="ja-JP" altLang="en-US" sz="1400" noProof="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6799634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a:xfrm>
            <a:off x="474615" y="1065090"/>
            <a:ext cx="5194665" cy="967958"/>
          </a:xfrm>
        </p:spPr>
        <p:txBody>
          <a:bodyPr rtlCol="0" anchor="ctr">
            <a:noAutofit/>
          </a:bodyPr>
          <a:lstStyle/>
          <a:p>
            <a:pPr rtl="0"/>
            <a:r>
              <a:rPr lang="ja-JP" altLang="en-US" sz="4000" b="1" dirty="0"/>
              <a:t>令和３年の法律改正</a:t>
            </a:r>
            <a:endParaRPr lang="ja-JP" altLang="en-US" sz="4000" b="1" dirty="0">
              <a:latin typeface="Meiryo UI" panose="020B0604030504040204" pitchFamily="50" charset="-128"/>
              <a:ea typeface="Meiryo UI" panose="020B0604030504040204" pitchFamily="50" charset="-128"/>
            </a:endParaRPr>
          </a:p>
        </p:txBody>
      </p:sp>
      <p:sp>
        <p:nvSpPr>
          <p:cNvPr id="4" name="フッター プレースホルダー 3">
            <a:extLst>
              <a:ext uri="{FF2B5EF4-FFF2-40B4-BE49-F238E27FC236}">
                <a16:creationId xmlns:a16="http://schemas.microsoft.com/office/drawing/2014/main" id="{0BBEA82C-0F73-8037-C4DD-A15A644B4183}"/>
              </a:ext>
            </a:extLst>
          </p:cNvPr>
          <p:cNvSpPr>
            <a:spLocks noGrp="1"/>
          </p:cNvSpPr>
          <p:nvPr>
            <p:ph type="ftr" sz="quarter" idx="11"/>
          </p:nvPr>
        </p:nvSpPr>
        <p:spPr>
          <a:xfrm>
            <a:off x="3187337" y="6356351"/>
            <a:ext cx="5146766" cy="365125"/>
          </a:xfrm>
        </p:spPr>
        <p:txBody>
          <a:bodyPr/>
          <a:lstStyle/>
          <a:p>
            <a:pPr algn="ctr" rtl="0"/>
            <a:r>
              <a:rPr lang="en-US" altLang="ja-JP" noProof="0" dirty="0">
                <a:latin typeface="Segoe UI" panose="020B0502040204020203" pitchFamily="34" charset="0"/>
                <a:cs typeface="Segoe UI" panose="020B0502040204020203" pitchFamily="34" charset="0"/>
              </a:rPr>
              <a:t>©Ministry of Agriculture, Forestry and Fisheries. All rights reserved.</a:t>
            </a:r>
            <a:endParaRPr lang="ja-JP" altLang="en-US" noProof="0" dirty="0">
              <a:latin typeface="Segoe UI" panose="020B0502040204020203" pitchFamily="34" charset="0"/>
              <a:cs typeface="Segoe UI" panose="020B0502040204020203" pitchFamily="34" charset="0"/>
            </a:endParaRPr>
          </a:p>
        </p:txBody>
      </p:sp>
      <p:sp>
        <p:nvSpPr>
          <p:cNvPr id="7" name="タイトル 2">
            <a:extLst>
              <a:ext uri="{FF2B5EF4-FFF2-40B4-BE49-F238E27FC236}">
                <a16:creationId xmlns:a16="http://schemas.microsoft.com/office/drawing/2014/main" id="{21853E06-7921-FE53-6DAB-ADA037E52C4E}"/>
              </a:ext>
            </a:extLst>
          </p:cNvPr>
          <p:cNvSpPr txBox="1">
            <a:spLocks/>
          </p:cNvSpPr>
          <p:nvPr/>
        </p:nvSpPr>
        <p:spPr>
          <a:xfrm>
            <a:off x="1881048" y="2033048"/>
            <a:ext cx="8760826" cy="967958"/>
          </a:xfrm>
          <a:prstGeom prst="rect">
            <a:avLst/>
          </a:prstGeom>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gn="ctr"/>
            <a:r>
              <a:rPr lang="ja-JP" altLang="en-US" sz="3200" dirty="0"/>
              <a:t>従来は農業法人を対象とした制度（平成</a:t>
            </a:r>
            <a:r>
              <a:rPr lang="en-US" altLang="ja-JP" sz="3200" dirty="0"/>
              <a:t>14</a:t>
            </a:r>
            <a:r>
              <a:rPr lang="ja-JP" altLang="en-US" sz="3200" dirty="0"/>
              <a:t>年制定）</a:t>
            </a:r>
          </a:p>
        </p:txBody>
      </p:sp>
      <p:sp>
        <p:nvSpPr>
          <p:cNvPr id="8" name="タイトル 2">
            <a:extLst>
              <a:ext uri="{FF2B5EF4-FFF2-40B4-BE49-F238E27FC236}">
                <a16:creationId xmlns:a16="http://schemas.microsoft.com/office/drawing/2014/main" id="{FFC678D2-31B9-8AEF-13B4-D85D8EE8B139}"/>
              </a:ext>
            </a:extLst>
          </p:cNvPr>
          <p:cNvSpPr txBox="1">
            <a:spLocks/>
          </p:cNvSpPr>
          <p:nvPr/>
        </p:nvSpPr>
        <p:spPr>
          <a:xfrm>
            <a:off x="644433" y="3429000"/>
            <a:ext cx="10737670" cy="1231004"/>
          </a:xfrm>
          <a:prstGeom prst="rect">
            <a:avLst/>
          </a:prstGeom>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r>
              <a:rPr lang="ja-JP" altLang="en-US" sz="3200" dirty="0"/>
              <a:t>　制度の対象が①農林漁業法人、②食品産業法人、③農林漁業・食品産業の事業者の取組を支援する事業活動を行う法人に拡大</a:t>
            </a:r>
          </a:p>
        </p:txBody>
      </p:sp>
      <p:sp>
        <p:nvSpPr>
          <p:cNvPr id="10" name="タイトル 2">
            <a:extLst>
              <a:ext uri="{FF2B5EF4-FFF2-40B4-BE49-F238E27FC236}">
                <a16:creationId xmlns:a16="http://schemas.microsoft.com/office/drawing/2014/main" id="{F99B0BDF-A451-CAB8-00CA-C93B74FEB0BD}"/>
              </a:ext>
            </a:extLst>
          </p:cNvPr>
          <p:cNvSpPr txBox="1">
            <a:spLocks/>
          </p:cNvSpPr>
          <p:nvPr/>
        </p:nvSpPr>
        <p:spPr>
          <a:xfrm>
            <a:off x="644433" y="5368543"/>
            <a:ext cx="10885715" cy="967958"/>
          </a:xfrm>
          <a:prstGeom prst="rect">
            <a:avLst/>
          </a:prstGeom>
          <a:solidFill>
            <a:schemeClr val="bg1">
              <a:lumMod val="50000"/>
            </a:schemeClr>
          </a:solidFill>
        </p:spPr>
        <p:txBody>
          <a:bodyPr vert="horz" lIns="0" rIns="0" bIns="0" rtlCol="0" anchor="ctr">
            <a:noAutofit/>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gn="ctr"/>
            <a:r>
              <a:rPr lang="ja-JP" altLang="en-US" sz="3600" dirty="0">
                <a:solidFill>
                  <a:schemeClr val="bg1"/>
                </a:solidFill>
              </a:rPr>
              <a:t>民間投資を促進するための公的な仕組みを整備</a:t>
            </a:r>
          </a:p>
        </p:txBody>
      </p:sp>
      <p:sp>
        <p:nvSpPr>
          <p:cNvPr id="11" name="矢印: 下 10">
            <a:extLst>
              <a:ext uri="{FF2B5EF4-FFF2-40B4-BE49-F238E27FC236}">
                <a16:creationId xmlns:a16="http://schemas.microsoft.com/office/drawing/2014/main" id="{572287C9-0471-5AAC-D5D4-3D9DA55A6BB2}"/>
              </a:ext>
            </a:extLst>
          </p:cNvPr>
          <p:cNvSpPr/>
          <p:nvPr/>
        </p:nvSpPr>
        <p:spPr>
          <a:xfrm>
            <a:off x="4991099" y="4712511"/>
            <a:ext cx="2209800" cy="410148"/>
          </a:xfrm>
          <a:prstGeom prst="downArrow">
            <a:avLst/>
          </a:prstGeom>
          <a:solidFill>
            <a:schemeClr val="bg1">
              <a:lumMod val="7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kumimoji="1" lang="ja-JP" altLang="en-US"/>
          </a:p>
        </p:txBody>
      </p:sp>
      <p:sp>
        <p:nvSpPr>
          <p:cNvPr id="2" name="スライド番号プレースホルダー 1">
            <a:extLst>
              <a:ext uri="{FF2B5EF4-FFF2-40B4-BE49-F238E27FC236}">
                <a16:creationId xmlns:a16="http://schemas.microsoft.com/office/drawing/2014/main" id="{BBAA0A4F-7FEA-0A67-C3ED-1F4E1BB56F67}"/>
              </a:ext>
            </a:extLst>
          </p:cNvPr>
          <p:cNvSpPr>
            <a:spLocks noGrp="1"/>
          </p:cNvSpPr>
          <p:nvPr>
            <p:ph type="sldNum" sz="quarter" idx="12"/>
          </p:nvPr>
        </p:nvSpPr>
        <p:spPr/>
        <p:txBody>
          <a:bodyPr/>
          <a:lstStyle/>
          <a:p>
            <a:pPr rtl="0"/>
            <a:fld id="{401CF334-2D5C-4859-84A6-CA7E6E43FAEB}" type="slidenum">
              <a:rPr lang="en-US" altLang="ja-JP" sz="1400" noProof="0" smtClean="0">
                <a:latin typeface="Meiryo UI" panose="020B0604030504040204" pitchFamily="50" charset="-128"/>
                <a:ea typeface="Meiryo UI" panose="020B0604030504040204" pitchFamily="50" charset="-128"/>
              </a:rPr>
              <a:t>3</a:t>
            </a:fld>
            <a:endParaRPr lang="ja-JP" altLang="en-US" sz="1400" noProof="0" dirty="0">
              <a:latin typeface="Meiryo UI" panose="020B0604030504040204" pitchFamily="50" charset="-128"/>
              <a:ea typeface="Meiryo UI" panose="020B0604030504040204" pitchFamily="50" charset="-128"/>
            </a:endParaRPr>
          </a:p>
        </p:txBody>
      </p:sp>
      <p:sp>
        <p:nvSpPr>
          <p:cNvPr id="5" name="矢印: 下 4">
            <a:extLst>
              <a:ext uri="{FF2B5EF4-FFF2-40B4-BE49-F238E27FC236}">
                <a16:creationId xmlns:a16="http://schemas.microsoft.com/office/drawing/2014/main" id="{4E91A6CB-0F75-09D5-404B-7B2636AD7035}"/>
              </a:ext>
            </a:extLst>
          </p:cNvPr>
          <p:cNvSpPr/>
          <p:nvPr/>
        </p:nvSpPr>
        <p:spPr>
          <a:xfrm>
            <a:off x="4991099" y="2954495"/>
            <a:ext cx="2209800" cy="384220"/>
          </a:xfrm>
          <a:prstGeom prst="downArrow">
            <a:avLst/>
          </a:prstGeom>
          <a:solidFill>
            <a:schemeClr val="bg1">
              <a:lumMod val="7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kumimoji="1" lang="ja-JP" altLang="en-US"/>
          </a:p>
        </p:txBody>
      </p:sp>
    </p:spTree>
    <p:extLst>
      <p:ext uri="{BB962C8B-B14F-4D97-AF65-F5344CB8AC3E}">
        <p14:creationId xmlns:p14="http://schemas.microsoft.com/office/powerpoint/2010/main" val="11265241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a:xfrm>
            <a:off x="483325" y="988406"/>
            <a:ext cx="11225349" cy="967958"/>
          </a:xfrm>
        </p:spPr>
        <p:txBody>
          <a:bodyPr rtlCol="0" anchor="ctr">
            <a:noAutofit/>
          </a:bodyPr>
          <a:lstStyle/>
          <a:p>
            <a:pPr rtl="0"/>
            <a:r>
              <a:rPr lang="ja-JP" altLang="en-US" sz="4400" b="1" dirty="0"/>
              <a:t>制度の目的</a:t>
            </a:r>
            <a:endParaRPr lang="ja-JP" altLang="en-US" sz="4400" b="1" dirty="0">
              <a:latin typeface="Meiryo UI" panose="020B0604030504040204" pitchFamily="50" charset="-128"/>
              <a:ea typeface="Meiryo UI" panose="020B0604030504040204" pitchFamily="50" charset="-128"/>
            </a:endParaRPr>
          </a:p>
        </p:txBody>
      </p:sp>
      <p:sp>
        <p:nvSpPr>
          <p:cNvPr id="4" name="フッター プレースホルダー 3">
            <a:extLst>
              <a:ext uri="{FF2B5EF4-FFF2-40B4-BE49-F238E27FC236}">
                <a16:creationId xmlns:a16="http://schemas.microsoft.com/office/drawing/2014/main" id="{0BBEA82C-0F73-8037-C4DD-A15A644B4183}"/>
              </a:ext>
            </a:extLst>
          </p:cNvPr>
          <p:cNvSpPr>
            <a:spLocks noGrp="1"/>
          </p:cNvSpPr>
          <p:nvPr>
            <p:ph type="ftr" sz="quarter" idx="11"/>
          </p:nvPr>
        </p:nvSpPr>
        <p:spPr>
          <a:xfrm>
            <a:off x="3187337" y="6356351"/>
            <a:ext cx="5146766" cy="365125"/>
          </a:xfrm>
        </p:spPr>
        <p:txBody>
          <a:bodyPr/>
          <a:lstStyle/>
          <a:p>
            <a:pPr algn="ctr" rtl="0"/>
            <a:r>
              <a:rPr lang="en-US" altLang="ja-JP" noProof="0" dirty="0">
                <a:latin typeface="Segoe UI" panose="020B0502040204020203" pitchFamily="34" charset="0"/>
                <a:cs typeface="Segoe UI" panose="020B0502040204020203" pitchFamily="34" charset="0"/>
              </a:rPr>
              <a:t>©Ministry of Agriculture, Forestry and Fisheries. All rights reserved.</a:t>
            </a:r>
            <a:endParaRPr lang="ja-JP" altLang="en-US" noProof="0" dirty="0">
              <a:latin typeface="Segoe UI" panose="020B0502040204020203" pitchFamily="34" charset="0"/>
              <a:cs typeface="Segoe UI" panose="020B0502040204020203" pitchFamily="34" charset="0"/>
            </a:endParaRPr>
          </a:p>
        </p:txBody>
      </p:sp>
      <p:sp>
        <p:nvSpPr>
          <p:cNvPr id="7" name="タイトル 2">
            <a:extLst>
              <a:ext uri="{FF2B5EF4-FFF2-40B4-BE49-F238E27FC236}">
                <a16:creationId xmlns:a16="http://schemas.microsoft.com/office/drawing/2014/main" id="{21853E06-7921-FE53-6DAB-ADA037E52C4E}"/>
              </a:ext>
            </a:extLst>
          </p:cNvPr>
          <p:cNvSpPr txBox="1">
            <a:spLocks/>
          </p:cNvSpPr>
          <p:nvPr/>
        </p:nvSpPr>
        <p:spPr>
          <a:xfrm>
            <a:off x="735874" y="2044002"/>
            <a:ext cx="10972800" cy="967958"/>
          </a:xfrm>
          <a:prstGeom prst="rect">
            <a:avLst/>
          </a:prstGeom>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r>
              <a:rPr lang="ja-JP" altLang="en-US" sz="3600" dirty="0"/>
              <a:t>✔　農林漁業・食品産業の事業者の自己資本の充実</a:t>
            </a:r>
          </a:p>
        </p:txBody>
      </p:sp>
      <p:sp>
        <p:nvSpPr>
          <p:cNvPr id="8" name="タイトル 2">
            <a:extLst>
              <a:ext uri="{FF2B5EF4-FFF2-40B4-BE49-F238E27FC236}">
                <a16:creationId xmlns:a16="http://schemas.microsoft.com/office/drawing/2014/main" id="{FFC678D2-31B9-8AEF-13B4-D85D8EE8B139}"/>
              </a:ext>
            </a:extLst>
          </p:cNvPr>
          <p:cNvSpPr txBox="1">
            <a:spLocks/>
          </p:cNvSpPr>
          <p:nvPr/>
        </p:nvSpPr>
        <p:spPr>
          <a:xfrm>
            <a:off x="735874" y="2987604"/>
            <a:ext cx="10408376" cy="1315281"/>
          </a:xfrm>
          <a:prstGeom prst="rect">
            <a:avLst/>
          </a:prstGeom>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nSpc>
                <a:spcPct val="100000"/>
              </a:lnSpc>
            </a:pPr>
            <a:r>
              <a:rPr lang="ja-JP" altLang="en-US" sz="3600" dirty="0"/>
              <a:t>✔　</a:t>
            </a:r>
            <a:r>
              <a:rPr lang="ja-JP" altLang="en-US" sz="3600" b="1" dirty="0"/>
              <a:t>フードバリューチェーンの各段階に携わる事業者に対し</a:t>
            </a:r>
            <a:endParaRPr lang="en-US" altLang="ja-JP" sz="3600" b="1" dirty="0"/>
          </a:p>
          <a:p>
            <a:pPr>
              <a:lnSpc>
                <a:spcPct val="100000"/>
              </a:lnSpc>
            </a:pPr>
            <a:r>
              <a:rPr lang="ja-JP" altLang="en-US" sz="3600" b="1" dirty="0"/>
              <a:t>　資金供給を促進</a:t>
            </a:r>
            <a:endParaRPr lang="en-US" altLang="ja-JP" sz="3600" b="1" dirty="0"/>
          </a:p>
        </p:txBody>
      </p:sp>
      <p:sp>
        <p:nvSpPr>
          <p:cNvPr id="10" name="タイトル 2">
            <a:extLst>
              <a:ext uri="{FF2B5EF4-FFF2-40B4-BE49-F238E27FC236}">
                <a16:creationId xmlns:a16="http://schemas.microsoft.com/office/drawing/2014/main" id="{F99B0BDF-A451-CAB8-00CA-C93B74FEB0BD}"/>
              </a:ext>
            </a:extLst>
          </p:cNvPr>
          <p:cNvSpPr txBox="1">
            <a:spLocks/>
          </p:cNvSpPr>
          <p:nvPr/>
        </p:nvSpPr>
        <p:spPr>
          <a:xfrm>
            <a:off x="653141" y="5300598"/>
            <a:ext cx="10885715" cy="967958"/>
          </a:xfrm>
          <a:prstGeom prst="rect">
            <a:avLst/>
          </a:prstGeom>
          <a:solidFill>
            <a:schemeClr val="accent6">
              <a:lumMod val="75000"/>
            </a:schemeClr>
          </a:solidFill>
        </p:spPr>
        <p:txBody>
          <a:bodyPr vert="horz" lIns="0" rIns="0" bIns="0" rtlCol="0" anchor="ctr">
            <a:noAutofit/>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gn="ctr"/>
            <a:r>
              <a:rPr lang="ja-JP" altLang="en-US" sz="3600" dirty="0">
                <a:solidFill>
                  <a:schemeClr val="bg1"/>
                </a:solidFill>
              </a:rPr>
              <a:t>農林漁業・食品産業の持続的な発展</a:t>
            </a:r>
          </a:p>
        </p:txBody>
      </p:sp>
      <p:sp>
        <p:nvSpPr>
          <p:cNvPr id="2" name="矢印: 下 1">
            <a:extLst>
              <a:ext uri="{FF2B5EF4-FFF2-40B4-BE49-F238E27FC236}">
                <a16:creationId xmlns:a16="http://schemas.microsoft.com/office/drawing/2014/main" id="{6075C134-6F18-DC0C-3AEC-281799E3F2BE}"/>
              </a:ext>
            </a:extLst>
          </p:cNvPr>
          <p:cNvSpPr/>
          <p:nvPr/>
        </p:nvSpPr>
        <p:spPr>
          <a:xfrm>
            <a:off x="4991098" y="4616679"/>
            <a:ext cx="2209800" cy="504768"/>
          </a:xfrm>
          <a:prstGeom prst="downArrow">
            <a:avLst/>
          </a:prstGeom>
          <a:solidFill>
            <a:schemeClr val="bg1">
              <a:lumMod val="6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kumimoji="1" lang="ja-JP" altLang="en-US"/>
          </a:p>
        </p:txBody>
      </p:sp>
      <p:sp>
        <p:nvSpPr>
          <p:cNvPr id="5" name="スライド番号プレースホルダー 4">
            <a:extLst>
              <a:ext uri="{FF2B5EF4-FFF2-40B4-BE49-F238E27FC236}">
                <a16:creationId xmlns:a16="http://schemas.microsoft.com/office/drawing/2014/main" id="{1C51721B-4704-5F2C-856B-6A37C64A6F00}"/>
              </a:ext>
            </a:extLst>
          </p:cNvPr>
          <p:cNvSpPr>
            <a:spLocks noGrp="1"/>
          </p:cNvSpPr>
          <p:nvPr>
            <p:ph type="sldNum" sz="quarter" idx="12"/>
          </p:nvPr>
        </p:nvSpPr>
        <p:spPr/>
        <p:txBody>
          <a:bodyPr/>
          <a:lstStyle/>
          <a:p>
            <a:pPr rtl="0"/>
            <a:fld id="{401CF334-2D5C-4859-84A6-CA7E6E43FAEB}" type="slidenum">
              <a:rPr lang="en-US" altLang="ja-JP" sz="1400" noProof="0" smtClean="0">
                <a:latin typeface="Meiryo UI" panose="020B0604030504040204" pitchFamily="50" charset="-128"/>
                <a:ea typeface="Meiryo UI" panose="020B0604030504040204" pitchFamily="50" charset="-128"/>
              </a:rPr>
              <a:t>4</a:t>
            </a:fld>
            <a:endParaRPr lang="ja-JP" altLang="en-US" sz="1400" noProof="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35817447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a:xfrm>
            <a:off x="483325" y="988406"/>
            <a:ext cx="11225349" cy="967958"/>
          </a:xfrm>
        </p:spPr>
        <p:txBody>
          <a:bodyPr rtlCol="0" anchor="ctr">
            <a:noAutofit/>
          </a:bodyPr>
          <a:lstStyle/>
          <a:p>
            <a:pPr rtl="0"/>
            <a:r>
              <a:rPr lang="ja-JP" altLang="en-US" sz="4400" b="1" dirty="0"/>
              <a:t>制度の</a:t>
            </a:r>
            <a:r>
              <a:rPr lang="ja-JP" altLang="en-US" sz="4400" b="1" dirty="0">
                <a:latin typeface="Meiryo UI" panose="020B0604030504040204" pitchFamily="50" charset="-128"/>
                <a:ea typeface="Meiryo UI" panose="020B0604030504040204" pitchFamily="50" charset="-128"/>
              </a:rPr>
              <a:t>概要</a:t>
            </a:r>
          </a:p>
        </p:txBody>
      </p:sp>
      <p:sp>
        <p:nvSpPr>
          <p:cNvPr id="4" name="フッター プレースホルダー 3">
            <a:extLst>
              <a:ext uri="{FF2B5EF4-FFF2-40B4-BE49-F238E27FC236}">
                <a16:creationId xmlns:a16="http://schemas.microsoft.com/office/drawing/2014/main" id="{0BBEA82C-0F73-8037-C4DD-A15A644B4183}"/>
              </a:ext>
            </a:extLst>
          </p:cNvPr>
          <p:cNvSpPr>
            <a:spLocks noGrp="1"/>
          </p:cNvSpPr>
          <p:nvPr>
            <p:ph type="ftr" sz="quarter" idx="11"/>
          </p:nvPr>
        </p:nvSpPr>
        <p:spPr>
          <a:xfrm>
            <a:off x="3187337" y="6356351"/>
            <a:ext cx="5146766" cy="365125"/>
          </a:xfrm>
        </p:spPr>
        <p:txBody>
          <a:bodyPr/>
          <a:lstStyle/>
          <a:p>
            <a:pPr algn="ctr" rtl="0"/>
            <a:r>
              <a:rPr lang="en-US" altLang="ja-JP" noProof="0" dirty="0">
                <a:latin typeface="Segoe UI" panose="020B0502040204020203" pitchFamily="34" charset="0"/>
                <a:cs typeface="Segoe UI" panose="020B0502040204020203" pitchFamily="34" charset="0"/>
              </a:rPr>
              <a:t>©Ministry of Agriculture, Forestry and Fisheries. All rights reserved.</a:t>
            </a:r>
            <a:endParaRPr lang="ja-JP" altLang="en-US" noProof="0" dirty="0">
              <a:latin typeface="Segoe UI" panose="020B0502040204020203" pitchFamily="34" charset="0"/>
              <a:cs typeface="Segoe UI" panose="020B0502040204020203" pitchFamily="34" charset="0"/>
            </a:endParaRPr>
          </a:p>
        </p:txBody>
      </p:sp>
      <p:sp>
        <p:nvSpPr>
          <p:cNvPr id="8" name="タイトル 2">
            <a:extLst>
              <a:ext uri="{FF2B5EF4-FFF2-40B4-BE49-F238E27FC236}">
                <a16:creationId xmlns:a16="http://schemas.microsoft.com/office/drawing/2014/main" id="{FFC678D2-31B9-8AEF-13B4-D85D8EE8B139}"/>
              </a:ext>
            </a:extLst>
          </p:cNvPr>
          <p:cNvSpPr txBox="1">
            <a:spLocks/>
          </p:cNvSpPr>
          <p:nvPr/>
        </p:nvSpPr>
        <p:spPr>
          <a:xfrm>
            <a:off x="1101630" y="1898322"/>
            <a:ext cx="10990213" cy="1315281"/>
          </a:xfrm>
          <a:prstGeom prst="rect">
            <a:avLst/>
          </a:prstGeom>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nSpc>
                <a:spcPct val="100000"/>
              </a:lnSpc>
            </a:pPr>
            <a:r>
              <a:rPr lang="ja-JP" altLang="en-US" sz="3700" b="1" dirty="0"/>
              <a:t>投資円滑化法</a:t>
            </a:r>
            <a:endParaRPr lang="en-US" altLang="ja-JP" sz="3700" b="1" dirty="0"/>
          </a:p>
          <a:p>
            <a:pPr>
              <a:lnSpc>
                <a:spcPct val="100000"/>
              </a:lnSpc>
            </a:pPr>
            <a:r>
              <a:rPr lang="ja-JP" altLang="en-US" sz="2500" dirty="0"/>
              <a:t>（農林漁業法人等に対する投資の円滑化に関する特別措置法）</a:t>
            </a:r>
            <a:r>
              <a:rPr lang="ja-JP" altLang="en-US" sz="3300" dirty="0"/>
              <a:t>に基づき</a:t>
            </a:r>
            <a:endParaRPr lang="en-US" altLang="ja-JP" sz="3300" dirty="0"/>
          </a:p>
        </p:txBody>
      </p:sp>
      <p:sp>
        <p:nvSpPr>
          <p:cNvPr id="5" name="タイトル 2">
            <a:extLst>
              <a:ext uri="{FF2B5EF4-FFF2-40B4-BE49-F238E27FC236}">
                <a16:creationId xmlns:a16="http://schemas.microsoft.com/office/drawing/2014/main" id="{0A0E8D2D-DBA7-46EB-8B43-0C4F62730BA7}"/>
              </a:ext>
            </a:extLst>
          </p:cNvPr>
          <p:cNvSpPr txBox="1">
            <a:spLocks/>
          </p:cNvSpPr>
          <p:nvPr/>
        </p:nvSpPr>
        <p:spPr>
          <a:xfrm>
            <a:off x="1101630" y="3203442"/>
            <a:ext cx="10885706" cy="1315282"/>
          </a:xfrm>
          <a:prstGeom prst="rect">
            <a:avLst/>
          </a:prstGeom>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nSpc>
                <a:spcPct val="100000"/>
              </a:lnSpc>
            </a:pPr>
            <a:r>
              <a:rPr lang="ja-JP" altLang="en-US" sz="3700" b="1" dirty="0"/>
              <a:t>農林漁業法人等投資育成事業</a:t>
            </a:r>
            <a:endParaRPr lang="en-US" altLang="ja-JP" sz="3700" b="1" dirty="0"/>
          </a:p>
          <a:p>
            <a:pPr>
              <a:lnSpc>
                <a:spcPct val="100000"/>
              </a:lnSpc>
            </a:pPr>
            <a:r>
              <a:rPr lang="ja-JP" altLang="en-US" sz="2500" dirty="0"/>
              <a:t>（農林漁業法人等の株式等の取得及び経営指導等を行う事業）</a:t>
            </a:r>
            <a:r>
              <a:rPr lang="ja-JP" altLang="en-US" sz="3300" dirty="0"/>
              <a:t>を行う</a:t>
            </a:r>
            <a:endParaRPr lang="en-US" altLang="ja-JP" sz="2500" dirty="0"/>
          </a:p>
        </p:txBody>
      </p:sp>
      <p:sp>
        <p:nvSpPr>
          <p:cNvPr id="9" name="タイトル 2">
            <a:extLst>
              <a:ext uri="{FF2B5EF4-FFF2-40B4-BE49-F238E27FC236}">
                <a16:creationId xmlns:a16="http://schemas.microsoft.com/office/drawing/2014/main" id="{E6423DF9-C4C7-2C53-EDF5-80C4BFD5F574}"/>
              </a:ext>
            </a:extLst>
          </p:cNvPr>
          <p:cNvSpPr txBox="1">
            <a:spLocks/>
          </p:cNvSpPr>
          <p:nvPr/>
        </p:nvSpPr>
        <p:spPr>
          <a:xfrm>
            <a:off x="1101630" y="4548611"/>
            <a:ext cx="11443058" cy="807454"/>
          </a:xfrm>
          <a:prstGeom prst="rect">
            <a:avLst/>
          </a:prstGeom>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nSpc>
                <a:spcPct val="100000"/>
              </a:lnSpc>
            </a:pPr>
            <a:r>
              <a:rPr lang="ja-JP" altLang="en-US" sz="3700" b="1" dirty="0"/>
              <a:t>投資主体</a:t>
            </a:r>
            <a:r>
              <a:rPr lang="ja-JP" altLang="en-US" sz="3300" dirty="0"/>
              <a:t>の事業計画を</a:t>
            </a:r>
            <a:r>
              <a:rPr lang="ja-JP" altLang="en-US" sz="3700" b="1" dirty="0"/>
              <a:t>国が承認</a:t>
            </a:r>
            <a:endParaRPr lang="en-US" altLang="ja-JP" sz="3300" dirty="0"/>
          </a:p>
        </p:txBody>
      </p:sp>
      <p:sp>
        <p:nvSpPr>
          <p:cNvPr id="6" name="タイトル 2">
            <a:extLst>
              <a:ext uri="{FF2B5EF4-FFF2-40B4-BE49-F238E27FC236}">
                <a16:creationId xmlns:a16="http://schemas.microsoft.com/office/drawing/2014/main" id="{616068CA-BFA9-22C6-D0A0-4D55AAA09488}"/>
              </a:ext>
            </a:extLst>
          </p:cNvPr>
          <p:cNvSpPr txBox="1">
            <a:spLocks/>
          </p:cNvSpPr>
          <p:nvPr/>
        </p:nvSpPr>
        <p:spPr>
          <a:xfrm>
            <a:off x="1101630" y="5731459"/>
            <a:ext cx="9653456" cy="807454"/>
          </a:xfrm>
          <a:prstGeom prst="rect">
            <a:avLst/>
          </a:prstGeom>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nSpc>
                <a:spcPct val="100000"/>
              </a:lnSpc>
            </a:pPr>
            <a:r>
              <a:rPr lang="ja-JP" altLang="en-US" sz="3700" b="1" dirty="0"/>
              <a:t>日本政策金融公庫</a:t>
            </a:r>
            <a:r>
              <a:rPr lang="ja-JP" altLang="en-US" sz="3300" dirty="0"/>
              <a:t>が承認投資主体に</a:t>
            </a:r>
            <a:r>
              <a:rPr lang="ja-JP" altLang="en-US" sz="3700" b="1" dirty="0"/>
              <a:t>出資</a:t>
            </a:r>
            <a:r>
              <a:rPr lang="ja-JP" altLang="en-US" sz="3300" dirty="0"/>
              <a:t>が可能</a:t>
            </a:r>
            <a:endParaRPr lang="en-US" altLang="ja-JP" sz="3600" dirty="0"/>
          </a:p>
        </p:txBody>
      </p:sp>
      <p:sp>
        <p:nvSpPr>
          <p:cNvPr id="10" name="スライド番号プレースホルダー 9">
            <a:extLst>
              <a:ext uri="{FF2B5EF4-FFF2-40B4-BE49-F238E27FC236}">
                <a16:creationId xmlns:a16="http://schemas.microsoft.com/office/drawing/2014/main" id="{70EE1589-76E8-5170-1BF0-8619B2E86324}"/>
              </a:ext>
            </a:extLst>
          </p:cNvPr>
          <p:cNvSpPr>
            <a:spLocks noGrp="1"/>
          </p:cNvSpPr>
          <p:nvPr>
            <p:ph type="sldNum" sz="quarter" idx="12"/>
          </p:nvPr>
        </p:nvSpPr>
        <p:spPr/>
        <p:txBody>
          <a:bodyPr/>
          <a:lstStyle/>
          <a:p>
            <a:pPr rtl="0"/>
            <a:fld id="{401CF334-2D5C-4859-84A6-CA7E6E43FAEB}" type="slidenum">
              <a:rPr lang="en-US" altLang="ja-JP" sz="1400" noProof="0" smtClean="0">
                <a:latin typeface="Meiryo UI" panose="020B0604030504040204" pitchFamily="50" charset="-128"/>
                <a:ea typeface="Meiryo UI" panose="020B0604030504040204" pitchFamily="50" charset="-128"/>
              </a:rPr>
              <a:t>5</a:t>
            </a:fld>
            <a:endParaRPr lang="ja-JP" altLang="en-US" sz="1400" noProof="0" dirty="0">
              <a:latin typeface="Meiryo UI" panose="020B0604030504040204" pitchFamily="50" charset="-128"/>
              <a:ea typeface="Meiryo UI" panose="020B0604030504040204" pitchFamily="50" charset="-128"/>
            </a:endParaRPr>
          </a:p>
        </p:txBody>
      </p:sp>
      <p:sp>
        <p:nvSpPr>
          <p:cNvPr id="2" name="矢印: 下 1">
            <a:extLst>
              <a:ext uri="{FF2B5EF4-FFF2-40B4-BE49-F238E27FC236}">
                <a16:creationId xmlns:a16="http://schemas.microsoft.com/office/drawing/2014/main" id="{155BA494-F262-09BA-2C70-439E033F9CF7}"/>
              </a:ext>
            </a:extLst>
          </p:cNvPr>
          <p:cNvSpPr/>
          <p:nvPr/>
        </p:nvSpPr>
        <p:spPr>
          <a:xfrm>
            <a:off x="4655820" y="5449297"/>
            <a:ext cx="2209800" cy="367374"/>
          </a:xfrm>
          <a:prstGeom prst="downArrow">
            <a:avLst/>
          </a:prstGeom>
          <a:solidFill>
            <a:schemeClr val="bg1">
              <a:lumMod val="6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kumimoji="1" lang="ja-JP" altLang="en-US"/>
          </a:p>
        </p:txBody>
      </p:sp>
    </p:spTree>
    <p:extLst>
      <p:ext uri="{BB962C8B-B14F-4D97-AF65-F5344CB8AC3E}">
        <p14:creationId xmlns:p14="http://schemas.microsoft.com/office/powerpoint/2010/main" val="12403445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フッター プレースホルダー 3">
            <a:extLst>
              <a:ext uri="{FF2B5EF4-FFF2-40B4-BE49-F238E27FC236}">
                <a16:creationId xmlns:a16="http://schemas.microsoft.com/office/drawing/2014/main" id="{0BBEA82C-0F73-8037-C4DD-A15A644B4183}"/>
              </a:ext>
            </a:extLst>
          </p:cNvPr>
          <p:cNvSpPr>
            <a:spLocks noGrp="1"/>
          </p:cNvSpPr>
          <p:nvPr>
            <p:ph type="ftr" sz="quarter" idx="11"/>
          </p:nvPr>
        </p:nvSpPr>
        <p:spPr>
          <a:xfrm>
            <a:off x="3187337" y="6356351"/>
            <a:ext cx="5146766" cy="365125"/>
          </a:xfrm>
        </p:spPr>
        <p:txBody>
          <a:bodyPr/>
          <a:lstStyle/>
          <a:p>
            <a:pPr algn="ctr" rtl="0"/>
            <a:r>
              <a:rPr lang="en-US" altLang="ja-JP" noProof="0" dirty="0">
                <a:latin typeface="Segoe UI" panose="020B0502040204020203" pitchFamily="34" charset="0"/>
                <a:cs typeface="Segoe UI" panose="020B0502040204020203" pitchFamily="34" charset="0"/>
              </a:rPr>
              <a:t>©Ministry of Agriculture, Forestry and Fisheries. All rights reserved.</a:t>
            </a:r>
            <a:endParaRPr lang="ja-JP" altLang="en-US" noProof="0" dirty="0">
              <a:latin typeface="Segoe UI" panose="020B0502040204020203" pitchFamily="34" charset="0"/>
              <a:cs typeface="Segoe UI" panose="020B0502040204020203" pitchFamily="34" charset="0"/>
            </a:endParaRPr>
          </a:p>
        </p:txBody>
      </p:sp>
      <p:grpSp>
        <p:nvGrpSpPr>
          <p:cNvPr id="11" name="グループ化 10">
            <a:extLst>
              <a:ext uri="{FF2B5EF4-FFF2-40B4-BE49-F238E27FC236}">
                <a16:creationId xmlns:a16="http://schemas.microsoft.com/office/drawing/2014/main" id="{C245712F-5907-AD12-49DF-5B68F897C944}"/>
              </a:ext>
            </a:extLst>
          </p:cNvPr>
          <p:cNvGrpSpPr/>
          <p:nvPr/>
        </p:nvGrpSpPr>
        <p:grpSpPr>
          <a:xfrm>
            <a:off x="896983" y="758776"/>
            <a:ext cx="10310947" cy="5384800"/>
            <a:chOff x="692324" y="924239"/>
            <a:chExt cx="8183751" cy="5384800"/>
          </a:xfrm>
        </p:grpSpPr>
        <p:sp>
          <p:nvSpPr>
            <p:cNvPr id="12" name="テキスト ボックス 11">
              <a:extLst>
                <a:ext uri="{FF2B5EF4-FFF2-40B4-BE49-F238E27FC236}">
                  <a16:creationId xmlns:a16="http://schemas.microsoft.com/office/drawing/2014/main" id="{B17F0E9E-0160-20D0-1F77-797316915076}"/>
                </a:ext>
              </a:extLst>
            </p:cNvPr>
            <p:cNvSpPr txBox="1">
              <a:spLocks/>
            </p:cNvSpPr>
            <p:nvPr/>
          </p:nvSpPr>
          <p:spPr>
            <a:xfrm>
              <a:off x="694867" y="1368624"/>
              <a:ext cx="4730735" cy="1581593"/>
            </a:xfrm>
            <a:prstGeom prst="rect">
              <a:avLst/>
            </a:prstGeom>
            <a:solidFill>
              <a:schemeClr val="accent2">
                <a:lumMod val="75000"/>
              </a:schemeClr>
            </a:solidFill>
            <a:ln w="3175" cap="flat" cmpd="sng" algn="ctr">
              <a:noFill/>
              <a:prstDash val="solid"/>
              <a:miter lim="800000"/>
            </a:ln>
            <a:effectLst/>
          </p:spPr>
          <p:txBody>
            <a:bodyPr wrap="none" lIns="0" tIns="24923" rIns="0" bIns="0" rtlCol="0" anchor="ctr">
              <a:noAutofit/>
            </a:bodyP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8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民間金融機関、事業会社等</a:t>
              </a:r>
              <a:endParaRPr kumimoji="0" lang="en-US" altLang="ja-JP" sz="28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3" name="テキスト ボックス 12">
              <a:extLst>
                <a:ext uri="{FF2B5EF4-FFF2-40B4-BE49-F238E27FC236}">
                  <a16:creationId xmlns:a16="http://schemas.microsoft.com/office/drawing/2014/main" id="{A902BCCD-E83C-F332-4090-6626A21C0FB9}"/>
                </a:ext>
              </a:extLst>
            </p:cNvPr>
            <p:cNvSpPr txBox="1">
              <a:spLocks/>
            </p:cNvSpPr>
            <p:nvPr/>
          </p:nvSpPr>
          <p:spPr>
            <a:xfrm>
              <a:off x="692324" y="3282401"/>
              <a:ext cx="1132393" cy="2982286"/>
            </a:xfrm>
            <a:prstGeom prst="rect">
              <a:avLst/>
            </a:prstGeom>
            <a:solidFill>
              <a:schemeClr val="accent2">
                <a:lumMod val="75000"/>
              </a:schemeClr>
            </a:solidFill>
            <a:ln w="3175" cap="flat" cmpd="sng" algn="ctr">
              <a:noFill/>
              <a:prstDash val="solid"/>
              <a:miter lim="800000"/>
            </a:ln>
            <a:effectLst/>
          </p:spPr>
          <p:txBody>
            <a:bodyPr wrap="none" lIns="0" tIns="24923" rIns="0" bIns="0" rtlCol="0" anchor="ctr">
              <a:noAutofit/>
            </a:bodyP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8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国</a:t>
              </a:r>
              <a:endParaRPr kumimoji="0" lang="en-US" altLang="ja-JP" sz="28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4" name="テキスト ボックス 13">
              <a:extLst>
                <a:ext uri="{FF2B5EF4-FFF2-40B4-BE49-F238E27FC236}">
                  <a16:creationId xmlns:a16="http://schemas.microsoft.com/office/drawing/2014/main" id="{42F5BF16-6858-2B18-5866-B5E846893B29}"/>
                </a:ext>
              </a:extLst>
            </p:cNvPr>
            <p:cNvSpPr txBox="1">
              <a:spLocks/>
            </p:cNvSpPr>
            <p:nvPr/>
          </p:nvSpPr>
          <p:spPr>
            <a:xfrm>
              <a:off x="4296653" y="3282401"/>
              <a:ext cx="1132393" cy="2331598"/>
            </a:xfrm>
            <a:prstGeom prst="rect">
              <a:avLst/>
            </a:prstGeom>
            <a:solidFill>
              <a:schemeClr val="accent2">
                <a:lumMod val="75000"/>
              </a:schemeClr>
            </a:solidFill>
            <a:ln w="3175" cap="flat" cmpd="sng" algn="ctr">
              <a:noFill/>
              <a:prstDash val="solid"/>
              <a:miter lim="800000"/>
            </a:ln>
            <a:effectLst/>
          </p:spPr>
          <p:txBody>
            <a:bodyPr vert="eaVert" wrap="none" lIns="0" tIns="24923" rIns="0" bIns="0" rtlCol="0" anchor="ctr">
              <a:noAutofit/>
            </a:bodyP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0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日本政策金融公庫</a:t>
              </a:r>
              <a:endParaRPr kumimoji="0" lang="en-US" altLang="ja-JP" sz="20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5" name="右矢印 29">
              <a:extLst>
                <a:ext uri="{FF2B5EF4-FFF2-40B4-BE49-F238E27FC236}">
                  <a16:creationId xmlns:a16="http://schemas.microsoft.com/office/drawing/2014/main" id="{69F5D5EC-4EA7-CDB4-BDD6-8CCF25D0FB4C}"/>
                </a:ext>
              </a:extLst>
            </p:cNvPr>
            <p:cNvSpPr>
              <a:spLocks/>
            </p:cNvSpPr>
            <p:nvPr/>
          </p:nvSpPr>
          <p:spPr>
            <a:xfrm>
              <a:off x="5613263" y="1368624"/>
              <a:ext cx="1418320" cy="1581594"/>
            </a:xfrm>
            <a:prstGeom prst="rightArrow">
              <a:avLst>
                <a:gd name="adj1" fmla="val 50000"/>
                <a:gd name="adj2" fmla="val 25822"/>
              </a:avLst>
            </a:prstGeom>
            <a:solidFill>
              <a:sysClr val="window" lastClr="FFFFFF"/>
            </a:solidFill>
            <a:ln w="3175" cap="flat" cmpd="sng" algn="ctr">
              <a:solidFill>
                <a:sysClr val="windowText" lastClr="000000"/>
              </a:solidFill>
              <a:prstDash val="solid"/>
              <a:miter lim="800000"/>
            </a:ln>
            <a:effectLst/>
          </p:spPr>
          <p:txBody>
            <a:bodyPr wrap="none" lIns="0" tIns="24923" rIns="0" bIns="0"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0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 出資</a:t>
              </a:r>
              <a:endParaRPr kumimoji="0" lang="en-US" altLang="ja-JP" sz="20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lang="ja-JP" altLang="en-US" sz="2000" kern="0" dirty="0">
                  <a:solidFill>
                    <a:prstClr val="black"/>
                  </a:solidFill>
                  <a:latin typeface="Meiryo UI" panose="020B0604030504040204" pitchFamily="50" charset="-128"/>
                  <a:ea typeface="Meiryo UI" panose="020B0604030504040204" pitchFamily="50" charset="-128"/>
                </a:rPr>
                <a:t>（</a:t>
              </a:r>
              <a:r>
                <a:rPr lang="en-US" altLang="ja-JP" sz="2000" kern="0" dirty="0">
                  <a:solidFill>
                    <a:prstClr val="black"/>
                  </a:solidFill>
                  <a:latin typeface="Meiryo UI" panose="020B0604030504040204" pitchFamily="50" charset="-128"/>
                  <a:ea typeface="Meiryo UI" panose="020B0604030504040204" pitchFamily="50" charset="-128"/>
                </a:rPr>
                <a:t>50</a:t>
              </a:r>
              <a:r>
                <a:rPr lang="ja-JP" altLang="en-US" sz="2000" kern="0" dirty="0">
                  <a:solidFill>
                    <a:prstClr val="black"/>
                  </a:solidFill>
                  <a:latin typeface="Meiryo UI" panose="020B0604030504040204" pitchFamily="50" charset="-128"/>
                  <a:ea typeface="Meiryo UI" panose="020B0604030504040204" pitchFamily="50" charset="-128"/>
                </a:rPr>
                <a:t>％超）</a:t>
              </a:r>
              <a:endParaRPr kumimoji="0" lang="ja-JP" altLang="en-US" sz="20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右矢印 29">
              <a:extLst>
                <a:ext uri="{FF2B5EF4-FFF2-40B4-BE49-F238E27FC236}">
                  <a16:creationId xmlns:a16="http://schemas.microsoft.com/office/drawing/2014/main" id="{9FC47621-AE19-68F6-4A22-73735D308A78}"/>
                </a:ext>
              </a:extLst>
            </p:cNvPr>
            <p:cNvSpPr>
              <a:spLocks/>
            </p:cNvSpPr>
            <p:nvPr/>
          </p:nvSpPr>
          <p:spPr>
            <a:xfrm>
              <a:off x="5613263" y="3675016"/>
              <a:ext cx="1418320" cy="1581593"/>
            </a:xfrm>
            <a:prstGeom prst="rightArrow">
              <a:avLst>
                <a:gd name="adj1" fmla="val 51101"/>
                <a:gd name="adj2" fmla="val 25222"/>
              </a:avLst>
            </a:prstGeom>
            <a:solidFill>
              <a:srgbClr val="70AD47">
                <a:lumMod val="20000"/>
                <a:lumOff val="80000"/>
              </a:srgbClr>
            </a:solidFill>
            <a:ln w="3175" cap="flat" cmpd="sng" algn="ctr">
              <a:solidFill>
                <a:sysClr val="windowText" lastClr="000000"/>
              </a:solidFill>
              <a:prstDash val="solid"/>
              <a:miter lim="800000"/>
            </a:ln>
            <a:effectLst/>
          </p:spPr>
          <p:txBody>
            <a:bodyPr wrap="none" lIns="0" tIns="24923" rIns="0" bIns="0"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0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 出資</a:t>
              </a:r>
              <a:endParaRPr kumimoji="0" lang="en-US" altLang="ja-JP" sz="20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lang="ja-JP" altLang="en-US" sz="2000" kern="0" dirty="0">
                  <a:solidFill>
                    <a:prstClr val="black"/>
                  </a:solidFill>
                  <a:latin typeface="Meiryo UI" panose="020B0604030504040204" pitchFamily="50" charset="-128"/>
                  <a:ea typeface="Meiryo UI" panose="020B0604030504040204" pitchFamily="50" charset="-128"/>
                </a:rPr>
                <a:t>　</a:t>
              </a:r>
              <a:r>
                <a:rPr lang="en-US" altLang="ja-JP" sz="2000" kern="0" dirty="0">
                  <a:solidFill>
                    <a:prstClr val="black"/>
                  </a:solidFill>
                  <a:latin typeface="Meiryo UI" panose="020B0604030504040204" pitchFamily="50" charset="-128"/>
                  <a:ea typeface="Meiryo UI" panose="020B0604030504040204" pitchFamily="50" charset="-128"/>
                </a:rPr>
                <a:t>(50%</a:t>
              </a:r>
              <a:r>
                <a:rPr lang="ja-JP" altLang="en-US" sz="2000" kern="0" dirty="0">
                  <a:solidFill>
                    <a:prstClr val="black"/>
                  </a:solidFill>
                  <a:latin typeface="Meiryo UI" panose="020B0604030504040204" pitchFamily="50" charset="-128"/>
                  <a:ea typeface="Meiryo UI" panose="020B0604030504040204" pitchFamily="50" charset="-128"/>
                </a:rPr>
                <a:t>未満）</a:t>
              </a:r>
              <a:endParaRPr kumimoji="0" lang="ja-JP" altLang="en-US" sz="20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cxnSp>
          <p:nvCxnSpPr>
            <p:cNvPr id="17" name="直線矢印コネクタ 16">
              <a:extLst>
                <a:ext uri="{FF2B5EF4-FFF2-40B4-BE49-F238E27FC236}">
                  <a16:creationId xmlns:a16="http://schemas.microsoft.com/office/drawing/2014/main" id="{8C8F01F2-4A16-EA7F-708B-751BEA3ECEC4}"/>
                </a:ext>
              </a:extLst>
            </p:cNvPr>
            <p:cNvCxnSpPr>
              <a:cxnSpLocks/>
            </p:cNvCxnSpPr>
            <p:nvPr/>
          </p:nvCxnSpPr>
          <p:spPr>
            <a:xfrm>
              <a:off x="2008935" y="5761721"/>
              <a:ext cx="5071894" cy="0"/>
            </a:xfrm>
            <a:prstGeom prst="straightConnector1">
              <a:avLst/>
            </a:prstGeom>
            <a:noFill/>
            <a:ln w="44450" cap="flat" cmpd="sng" algn="ctr">
              <a:solidFill>
                <a:sysClr val="windowText" lastClr="000000"/>
              </a:solidFill>
              <a:prstDash val="solid"/>
              <a:miter lim="800000"/>
              <a:tailEnd type="arrow"/>
            </a:ln>
            <a:effectLst/>
          </p:spPr>
        </p:cxnSp>
        <p:sp>
          <p:nvSpPr>
            <p:cNvPr id="18" name="テキスト ボックス 47">
              <a:extLst>
                <a:ext uri="{FF2B5EF4-FFF2-40B4-BE49-F238E27FC236}">
                  <a16:creationId xmlns:a16="http://schemas.microsoft.com/office/drawing/2014/main" id="{0D0C76AA-8EA6-4A0E-BDF0-E5DDFE7DCFF0}"/>
                </a:ext>
              </a:extLst>
            </p:cNvPr>
            <p:cNvSpPr txBox="1">
              <a:spLocks noChangeArrowheads="1"/>
            </p:cNvSpPr>
            <p:nvPr/>
          </p:nvSpPr>
          <p:spPr bwMode="auto">
            <a:xfrm>
              <a:off x="2717526" y="5847374"/>
              <a:ext cx="32831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316520" eaLnBrk="1" fontAlgn="base" latinLnBrk="0" hangingPunct="1">
                <a:lnSpc>
                  <a:spcPct val="100000"/>
                </a:lnSpc>
                <a:spcBef>
                  <a:spcPct val="0"/>
                </a:spcBef>
                <a:spcAft>
                  <a:spcPct val="0"/>
                </a:spcAft>
                <a:buClrTx/>
                <a:buSzTx/>
                <a:buFontTx/>
                <a:buNone/>
                <a:tabLst/>
                <a:defRPr/>
              </a:pPr>
              <a:r>
                <a:rPr kumimoji="0" lang="ja-JP" altLang="en-US" sz="24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事業計画の承認</a:t>
              </a:r>
            </a:p>
          </p:txBody>
        </p:sp>
        <p:sp>
          <p:nvSpPr>
            <p:cNvPr id="19" name="テキスト ボックス 18">
              <a:extLst>
                <a:ext uri="{FF2B5EF4-FFF2-40B4-BE49-F238E27FC236}">
                  <a16:creationId xmlns:a16="http://schemas.microsoft.com/office/drawing/2014/main" id="{57138141-7B1F-5BC3-A96D-1B18D025BFFC}"/>
                </a:ext>
              </a:extLst>
            </p:cNvPr>
            <p:cNvSpPr txBox="1">
              <a:spLocks/>
            </p:cNvSpPr>
            <p:nvPr/>
          </p:nvSpPr>
          <p:spPr>
            <a:xfrm>
              <a:off x="7219245" y="924239"/>
              <a:ext cx="1656830" cy="415793"/>
            </a:xfrm>
            <a:prstGeom prst="rect">
              <a:avLst/>
            </a:prstGeom>
            <a:noFill/>
            <a:ln w="12700" cap="flat" cmpd="sng" algn="ctr">
              <a:noFill/>
              <a:prstDash val="solid"/>
              <a:miter lim="800000"/>
            </a:ln>
            <a:effectLst/>
          </p:spPr>
          <p:txBody>
            <a:bodyPr wrap="square" lIns="23006" tIns="23006" rIns="23006" bIns="23006" rtlCol="0">
              <a:spAutoFit/>
            </a:bodyP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（投資主体）</a:t>
              </a:r>
              <a:endParaRPr kumimoji="0" lang="en-US" altLang="ja-JP" sz="24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0" name="正方形/長方形 19">
              <a:extLst>
                <a:ext uri="{FF2B5EF4-FFF2-40B4-BE49-F238E27FC236}">
                  <a16:creationId xmlns:a16="http://schemas.microsoft.com/office/drawing/2014/main" id="{F7443191-BBA3-829D-4CA7-BD0ADC516EE6}"/>
                </a:ext>
              </a:extLst>
            </p:cNvPr>
            <p:cNvSpPr>
              <a:spLocks/>
            </p:cNvSpPr>
            <p:nvPr/>
          </p:nvSpPr>
          <p:spPr>
            <a:xfrm>
              <a:off x="7219245" y="1368624"/>
              <a:ext cx="1656830" cy="4896063"/>
            </a:xfrm>
            <a:prstGeom prst="rect">
              <a:avLst/>
            </a:prstGeom>
            <a:solidFill>
              <a:schemeClr val="accent2">
                <a:lumMod val="75000"/>
              </a:schemeClr>
            </a:solidFill>
            <a:ln w="6350" cap="flat" cmpd="sng" algn="ctr">
              <a:noFill/>
              <a:prstDash val="solid"/>
              <a:miter lim="800000"/>
            </a:ln>
            <a:effectLst/>
          </p:spPr>
          <p:txBody>
            <a:bodyPr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株式会社</a:t>
              </a: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又は</a:t>
              </a: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投資事業</a:t>
              </a: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有限責任</a:t>
              </a: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組合</a:t>
              </a: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lang="ja-JP" altLang="en-US" sz="2400" kern="0" dirty="0">
                  <a:solidFill>
                    <a:prstClr val="white"/>
                  </a:solidFill>
                  <a:latin typeface="Meiryo UI" panose="020B0604030504040204" pitchFamily="50" charset="-128"/>
                  <a:ea typeface="Meiryo UI" panose="020B0604030504040204" pitchFamily="50" charset="-128"/>
                </a:rPr>
                <a:t>（ファンド）</a:t>
              </a:r>
              <a:endParaRPr lang="en-US" altLang="ja-JP" sz="2400" kern="0" dirty="0">
                <a:solidFill>
                  <a:prstClr val="white"/>
                </a:solidFill>
                <a:latin typeface="Meiryo UI" panose="020B0604030504040204" pitchFamily="50" charset="-128"/>
                <a:ea typeface="Meiryo UI" panose="020B0604030504040204" pitchFamily="50" charset="-128"/>
              </a:endParaRPr>
            </a:p>
          </p:txBody>
        </p:sp>
        <p:sp>
          <p:nvSpPr>
            <p:cNvPr id="21" name="右矢印 29">
              <a:extLst>
                <a:ext uri="{FF2B5EF4-FFF2-40B4-BE49-F238E27FC236}">
                  <a16:creationId xmlns:a16="http://schemas.microsoft.com/office/drawing/2014/main" id="{9F677557-638D-3B0E-D71C-B75348790366}"/>
                </a:ext>
              </a:extLst>
            </p:cNvPr>
            <p:cNvSpPr>
              <a:spLocks/>
            </p:cNvSpPr>
            <p:nvPr/>
          </p:nvSpPr>
          <p:spPr>
            <a:xfrm>
              <a:off x="2008935" y="3675017"/>
              <a:ext cx="2170057" cy="1581592"/>
            </a:xfrm>
            <a:prstGeom prst="rightArrow">
              <a:avLst>
                <a:gd name="adj1" fmla="val 50000"/>
                <a:gd name="adj2" fmla="val 29076"/>
              </a:avLst>
            </a:prstGeom>
            <a:solidFill>
              <a:srgbClr val="70AD47">
                <a:lumMod val="20000"/>
                <a:lumOff val="80000"/>
              </a:srgbClr>
            </a:solidFill>
            <a:ln w="3175" cap="flat" cmpd="sng" algn="ctr">
              <a:solidFill>
                <a:sysClr val="windowText" lastClr="000000"/>
              </a:solidFill>
              <a:prstDash val="solid"/>
              <a:miter lim="800000"/>
            </a:ln>
            <a:effectLst/>
          </p:spPr>
          <p:txBody>
            <a:bodyPr wrap="none" lIns="0" tIns="24923" rIns="0" bIns="0"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0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 </a:t>
              </a:r>
              <a:r>
                <a:rPr kumimoji="0" lang="ja-JP" altLang="en-US" sz="24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出資</a:t>
              </a:r>
              <a:endParaRPr kumimoji="0" lang="ja-JP" altLang="en-US" sz="20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grpSp>
      <p:sp>
        <p:nvSpPr>
          <p:cNvPr id="24" name="スライド番号プレースホルダー 23">
            <a:extLst>
              <a:ext uri="{FF2B5EF4-FFF2-40B4-BE49-F238E27FC236}">
                <a16:creationId xmlns:a16="http://schemas.microsoft.com/office/drawing/2014/main" id="{BC53C83D-D0BD-F384-ADC4-193B50251E34}"/>
              </a:ext>
            </a:extLst>
          </p:cNvPr>
          <p:cNvSpPr>
            <a:spLocks noGrp="1"/>
          </p:cNvSpPr>
          <p:nvPr>
            <p:ph type="sldNum" sz="quarter" idx="12"/>
          </p:nvPr>
        </p:nvSpPr>
        <p:spPr/>
        <p:txBody>
          <a:bodyPr/>
          <a:lstStyle/>
          <a:p>
            <a:pPr rtl="0"/>
            <a:fld id="{401CF334-2D5C-4859-84A6-CA7E6E43FAEB}" type="slidenum">
              <a:rPr lang="en-US" altLang="ja-JP" sz="1400" noProof="0" smtClean="0">
                <a:latin typeface="Meiryo UI" panose="020B0604030504040204" pitchFamily="50" charset="-128"/>
                <a:ea typeface="Meiryo UI" panose="020B0604030504040204" pitchFamily="50" charset="-128"/>
              </a:rPr>
              <a:t>6</a:t>
            </a:fld>
            <a:endParaRPr lang="ja-JP" altLang="en-US" sz="1400" noProof="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41749445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a:xfrm>
            <a:off x="483325" y="988406"/>
            <a:ext cx="11225349" cy="967958"/>
          </a:xfrm>
        </p:spPr>
        <p:txBody>
          <a:bodyPr rtlCol="0" anchor="ctr">
            <a:noAutofit/>
          </a:bodyPr>
          <a:lstStyle/>
          <a:p>
            <a:pPr rtl="0"/>
            <a:r>
              <a:rPr lang="ja-JP" altLang="en-US" sz="4400" b="1" dirty="0"/>
              <a:t>制度の特徴①</a:t>
            </a:r>
            <a:endParaRPr lang="ja-JP" altLang="en-US" sz="4400" b="1" dirty="0">
              <a:latin typeface="Meiryo UI" panose="020B0604030504040204" pitchFamily="50" charset="-128"/>
              <a:ea typeface="Meiryo UI" panose="020B0604030504040204" pitchFamily="50" charset="-128"/>
            </a:endParaRPr>
          </a:p>
        </p:txBody>
      </p:sp>
      <p:sp>
        <p:nvSpPr>
          <p:cNvPr id="4" name="フッター プレースホルダー 3">
            <a:extLst>
              <a:ext uri="{FF2B5EF4-FFF2-40B4-BE49-F238E27FC236}">
                <a16:creationId xmlns:a16="http://schemas.microsoft.com/office/drawing/2014/main" id="{0BBEA82C-0F73-8037-C4DD-A15A644B4183}"/>
              </a:ext>
            </a:extLst>
          </p:cNvPr>
          <p:cNvSpPr>
            <a:spLocks noGrp="1"/>
          </p:cNvSpPr>
          <p:nvPr>
            <p:ph type="ftr" sz="quarter" idx="11"/>
          </p:nvPr>
        </p:nvSpPr>
        <p:spPr>
          <a:xfrm>
            <a:off x="3187337" y="6356351"/>
            <a:ext cx="5146766" cy="365125"/>
          </a:xfrm>
        </p:spPr>
        <p:txBody>
          <a:bodyPr/>
          <a:lstStyle/>
          <a:p>
            <a:pPr algn="ctr" rtl="0"/>
            <a:r>
              <a:rPr lang="en-US" altLang="ja-JP" noProof="0" dirty="0">
                <a:latin typeface="Segoe UI" panose="020B0502040204020203" pitchFamily="34" charset="0"/>
                <a:cs typeface="Segoe UI" panose="020B0502040204020203" pitchFamily="34" charset="0"/>
              </a:rPr>
              <a:t>©Ministry of Agriculture, Forestry and Fisheries. All rights reserved.</a:t>
            </a:r>
            <a:endParaRPr lang="ja-JP" altLang="en-US" noProof="0" dirty="0">
              <a:latin typeface="Segoe UI" panose="020B0502040204020203" pitchFamily="34" charset="0"/>
              <a:cs typeface="Segoe UI" panose="020B0502040204020203" pitchFamily="34" charset="0"/>
            </a:endParaRPr>
          </a:p>
        </p:txBody>
      </p:sp>
      <p:sp>
        <p:nvSpPr>
          <p:cNvPr id="8" name="タイトル 2">
            <a:extLst>
              <a:ext uri="{FF2B5EF4-FFF2-40B4-BE49-F238E27FC236}">
                <a16:creationId xmlns:a16="http://schemas.microsoft.com/office/drawing/2014/main" id="{FFC678D2-31B9-8AEF-13B4-D85D8EE8B139}"/>
              </a:ext>
            </a:extLst>
          </p:cNvPr>
          <p:cNvSpPr txBox="1">
            <a:spLocks/>
          </p:cNvSpPr>
          <p:nvPr/>
        </p:nvSpPr>
        <p:spPr>
          <a:xfrm>
            <a:off x="786757" y="2139216"/>
            <a:ext cx="10398042" cy="1495417"/>
          </a:xfrm>
          <a:prstGeom prst="rect">
            <a:avLst/>
          </a:prstGeom>
        </p:spPr>
        <p:txBody>
          <a:bodyPr vert="horz" lIns="0" rIns="0" bIns="0" rtlCol="0" anchor="ctr">
            <a:noAutofit/>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nSpc>
                <a:spcPct val="100000"/>
              </a:lnSpc>
            </a:pPr>
            <a:r>
              <a:rPr lang="ja-JP" altLang="en-US" sz="2200" dirty="0"/>
              <a:t>・　民間金融機関等が投資主体（株式会社又は投資事業有限責任組合）を設立</a:t>
            </a:r>
            <a:endParaRPr lang="en-US" altLang="ja-JP" sz="2200" dirty="0"/>
          </a:p>
        </p:txBody>
      </p:sp>
      <p:sp>
        <p:nvSpPr>
          <p:cNvPr id="5" name="タイトル 2">
            <a:extLst>
              <a:ext uri="{FF2B5EF4-FFF2-40B4-BE49-F238E27FC236}">
                <a16:creationId xmlns:a16="http://schemas.microsoft.com/office/drawing/2014/main" id="{0A0E8D2D-DBA7-46EB-8B43-0C4F62730BA7}"/>
              </a:ext>
            </a:extLst>
          </p:cNvPr>
          <p:cNvSpPr txBox="1">
            <a:spLocks/>
          </p:cNvSpPr>
          <p:nvPr/>
        </p:nvSpPr>
        <p:spPr>
          <a:xfrm>
            <a:off x="635710" y="4009425"/>
            <a:ext cx="11225349" cy="1224426"/>
          </a:xfrm>
          <a:prstGeom prst="rect">
            <a:avLst/>
          </a:prstGeom>
        </p:spPr>
        <p:txBody>
          <a:bodyPr vert="horz" lIns="0" rIns="0" bIns="0" rtlCol="0" anchor="ctr">
            <a:noAutofit/>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marL="269875" indent="-269875">
              <a:lnSpc>
                <a:spcPct val="100000"/>
              </a:lnSpc>
            </a:pPr>
            <a:r>
              <a:rPr lang="ja-JP" altLang="en-US" sz="2200" dirty="0"/>
              <a:t>・　投資主体は、事業計画（農林漁業法人等投資育成事業に関する計画）について農林水産省の承認を受ける</a:t>
            </a:r>
            <a:endParaRPr lang="en-US" altLang="ja-JP" sz="2200" dirty="0"/>
          </a:p>
          <a:p>
            <a:pPr marL="269875" indent="-269875">
              <a:lnSpc>
                <a:spcPct val="100000"/>
              </a:lnSpc>
            </a:pPr>
            <a:r>
              <a:rPr lang="ja-JP" altLang="en-US" sz="2200" b="1" dirty="0"/>
              <a:t>・</a:t>
            </a:r>
            <a:r>
              <a:rPr lang="ja-JP" altLang="en-US" sz="2200" dirty="0"/>
              <a:t>　事業の実施状況を農林水産省に報告（半年ごと）</a:t>
            </a:r>
            <a:endParaRPr lang="en-US" altLang="ja-JP" sz="2200" dirty="0"/>
          </a:p>
        </p:txBody>
      </p:sp>
      <p:sp>
        <p:nvSpPr>
          <p:cNvPr id="6" name="タイトル 2">
            <a:extLst>
              <a:ext uri="{FF2B5EF4-FFF2-40B4-BE49-F238E27FC236}">
                <a16:creationId xmlns:a16="http://schemas.microsoft.com/office/drawing/2014/main" id="{616068CA-BFA9-22C6-D0A0-4D55AAA09488}"/>
              </a:ext>
            </a:extLst>
          </p:cNvPr>
          <p:cNvSpPr txBox="1">
            <a:spLocks/>
          </p:cNvSpPr>
          <p:nvPr/>
        </p:nvSpPr>
        <p:spPr>
          <a:xfrm>
            <a:off x="635710" y="6009637"/>
            <a:ext cx="10549089" cy="475901"/>
          </a:xfrm>
          <a:prstGeom prst="rect">
            <a:avLst/>
          </a:prstGeom>
        </p:spPr>
        <p:txBody>
          <a:bodyPr vert="horz" lIns="0" rIns="0" bIns="0" rtlCol="0" anchor="ctr">
            <a:noAutofit/>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nSpc>
                <a:spcPct val="100000"/>
              </a:lnSpc>
            </a:pPr>
            <a:r>
              <a:rPr lang="ja-JP" altLang="en-US" sz="2200" dirty="0"/>
              <a:t>・ 投資円滑化法のみに設けられた特別の措置</a:t>
            </a:r>
            <a:endParaRPr lang="en-US" altLang="ja-JP" sz="2200" dirty="0"/>
          </a:p>
        </p:txBody>
      </p:sp>
      <p:sp>
        <p:nvSpPr>
          <p:cNvPr id="7" name="タイトル 2">
            <a:extLst>
              <a:ext uri="{FF2B5EF4-FFF2-40B4-BE49-F238E27FC236}">
                <a16:creationId xmlns:a16="http://schemas.microsoft.com/office/drawing/2014/main" id="{77CB2C62-34B4-36F1-1C22-D733273239E7}"/>
              </a:ext>
            </a:extLst>
          </p:cNvPr>
          <p:cNvSpPr txBox="1">
            <a:spLocks/>
          </p:cNvSpPr>
          <p:nvPr/>
        </p:nvSpPr>
        <p:spPr>
          <a:xfrm>
            <a:off x="483325" y="2020170"/>
            <a:ext cx="3304903" cy="589681"/>
          </a:xfrm>
          <a:prstGeom prst="rect">
            <a:avLst/>
          </a:prstGeom>
          <a:solidFill>
            <a:schemeClr val="accent6">
              <a:lumMod val="75000"/>
            </a:schemeClr>
          </a:solidFill>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gn="ctr">
              <a:lnSpc>
                <a:spcPct val="100000"/>
              </a:lnSpc>
            </a:pPr>
            <a:r>
              <a:rPr lang="ja-JP" altLang="en-US" sz="2800" dirty="0">
                <a:solidFill>
                  <a:schemeClr val="bg1"/>
                </a:solidFill>
              </a:rPr>
              <a:t>民間主体の取組</a:t>
            </a:r>
            <a:endParaRPr lang="en-US" altLang="ja-JP" sz="2800" dirty="0">
              <a:solidFill>
                <a:schemeClr val="bg1"/>
              </a:solidFill>
            </a:endParaRPr>
          </a:p>
        </p:txBody>
      </p:sp>
      <p:sp>
        <p:nvSpPr>
          <p:cNvPr id="10" name="タイトル 2">
            <a:extLst>
              <a:ext uri="{FF2B5EF4-FFF2-40B4-BE49-F238E27FC236}">
                <a16:creationId xmlns:a16="http://schemas.microsoft.com/office/drawing/2014/main" id="{4659428C-2B94-1A54-BA62-FFEE38D6D1EE}"/>
              </a:ext>
            </a:extLst>
          </p:cNvPr>
          <p:cNvSpPr txBox="1">
            <a:spLocks/>
          </p:cNvSpPr>
          <p:nvPr/>
        </p:nvSpPr>
        <p:spPr>
          <a:xfrm>
            <a:off x="483325" y="3366895"/>
            <a:ext cx="3304904" cy="589681"/>
          </a:xfrm>
          <a:prstGeom prst="rect">
            <a:avLst/>
          </a:prstGeom>
          <a:solidFill>
            <a:schemeClr val="accent6">
              <a:lumMod val="75000"/>
            </a:schemeClr>
          </a:solidFill>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gn="ctr">
              <a:lnSpc>
                <a:spcPct val="100000"/>
              </a:lnSpc>
            </a:pPr>
            <a:r>
              <a:rPr lang="ja-JP" altLang="en-US" sz="2800" dirty="0">
                <a:solidFill>
                  <a:schemeClr val="bg1"/>
                </a:solidFill>
              </a:rPr>
              <a:t>国の関与は限定的</a:t>
            </a:r>
            <a:endParaRPr lang="en-US" altLang="ja-JP" sz="2800" dirty="0">
              <a:solidFill>
                <a:schemeClr val="bg1"/>
              </a:solidFill>
            </a:endParaRPr>
          </a:p>
        </p:txBody>
      </p:sp>
      <p:sp>
        <p:nvSpPr>
          <p:cNvPr id="11" name="タイトル 2">
            <a:extLst>
              <a:ext uri="{FF2B5EF4-FFF2-40B4-BE49-F238E27FC236}">
                <a16:creationId xmlns:a16="http://schemas.microsoft.com/office/drawing/2014/main" id="{4745EBA7-C258-1CAB-608E-5CDB8E9523EE}"/>
              </a:ext>
            </a:extLst>
          </p:cNvPr>
          <p:cNvSpPr txBox="1">
            <a:spLocks/>
          </p:cNvSpPr>
          <p:nvPr/>
        </p:nvSpPr>
        <p:spPr>
          <a:xfrm>
            <a:off x="483324" y="5375915"/>
            <a:ext cx="3304904" cy="589681"/>
          </a:xfrm>
          <a:prstGeom prst="rect">
            <a:avLst/>
          </a:prstGeom>
          <a:solidFill>
            <a:schemeClr val="accent6">
              <a:lumMod val="75000"/>
            </a:schemeClr>
          </a:solidFill>
        </p:spPr>
        <p:txBody>
          <a:bodyPr vert="horz" lIns="0" rIns="0" bIns="0" rtlCol="0" anchor="ctr">
            <a:normAutofit fontScale="97500"/>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gn="ctr">
              <a:lnSpc>
                <a:spcPct val="100000"/>
              </a:lnSpc>
            </a:pPr>
            <a:r>
              <a:rPr lang="ja-JP" altLang="en-US" sz="2800" dirty="0">
                <a:solidFill>
                  <a:schemeClr val="bg1"/>
                </a:solidFill>
              </a:rPr>
              <a:t>日本公庫による出資</a:t>
            </a:r>
            <a:endParaRPr lang="en-US" altLang="ja-JP" sz="2800" dirty="0">
              <a:solidFill>
                <a:schemeClr val="bg1"/>
              </a:solidFill>
            </a:endParaRPr>
          </a:p>
        </p:txBody>
      </p:sp>
      <p:sp>
        <p:nvSpPr>
          <p:cNvPr id="13" name="スライド番号プレースホルダー 12">
            <a:extLst>
              <a:ext uri="{FF2B5EF4-FFF2-40B4-BE49-F238E27FC236}">
                <a16:creationId xmlns:a16="http://schemas.microsoft.com/office/drawing/2014/main" id="{5A73056C-FA42-8CBD-FD42-445B30DE2846}"/>
              </a:ext>
            </a:extLst>
          </p:cNvPr>
          <p:cNvSpPr>
            <a:spLocks noGrp="1"/>
          </p:cNvSpPr>
          <p:nvPr>
            <p:ph type="sldNum" sz="quarter" idx="12"/>
          </p:nvPr>
        </p:nvSpPr>
        <p:spPr/>
        <p:txBody>
          <a:bodyPr/>
          <a:lstStyle/>
          <a:p>
            <a:pPr rtl="0"/>
            <a:fld id="{401CF334-2D5C-4859-84A6-CA7E6E43FAEB}" type="slidenum">
              <a:rPr lang="en-US" altLang="ja-JP" sz="1400" noProof="0" smtClean="0">
                <a:latin typeface="Meiryo UI" panose="020B0604030504040204" pitchFamily="50" charset="-128"/>
                <a:ea typeface="Meiryo UI" panose="020B0604030504040204" pitchFamily="50" charset="-128"/>
              </a:rPr>
              <a:t>7</a:t>
            </a:fld>
            <a:endParaRPr lang="ja-JP" altLang="en-US" sz="1400" noProof="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1012343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フッター プレースホルダー 3">
            <a:extLst>
              <a:ext uri="{FF2B5EF4-FFF2-40B4-BE49-F238E27FC236}">
                <a16:creationId xmlns:a16="http://schemas.microsoft.com/office/drawing/2014/main" id="{0BBEA82C-0F73-8037-C4DD-A15A644B4183}"/>
              </a:ext>
            </a:extLst>
          </p:cNvPr>
          <p:cNvSpPr>
            <a:spLocks noGrp="1"/>
          </p:cNvSpPr>
          <p:nvPr>
            <p:ph type="ftr" sz="quarter" idx="11"/>
          </p:nvPr>
        </p:nvSpPr>
        <p:spPr>
          <a:xfrm>
            <a:off x="3187337" y="6356351"/>
            <a:ext cx="5146766" cy="365125"/>
          </a:xfrm>
        </p:spPr>
        <p:txBody>
          <a:bodyPr/>
          <a:lstStyle/>
          <a:p>
            <a:pPr algn="ctr" rtl="0"/>
            <a:r>
              <a:rPr lang="en-US" altLang="ja-JP" noProof="0" dirty="0">
                <a:latin typeface="Segoe UI" panose="020B0502040204020203" pitchFamily="34" charset="0"/>
                <a:cs typeface="Segoe UI" panose="020B0502040204020203" pitchFamily="34" charset="0"/>
              </a:rPr>
              <a:t>©Ministry of Agriculture, Forestry and Fisheries. All rights reserved.</a:t>
            </a:r>
            <a:endParaRPr lang="ja-JP" altLang="en-US" noProof="0" dirty="0">
              <a:latin typeface="Segoe UI" panose="020B0502040204020203" pitchFamily="34" charset="0"/>
              <a:cs typeface="Segoe UI" panose="020B0502040204020203" pitchFamily="34" charset="0"/>
            </a:endParaRPr>
          </a:p>
        </p:txBody>
      </p:sp>
      <p:grpSp>
        <p:nvGrpSpPr>
          <p:cNvPr id="12" name="グループ化 11">
            <a:extLst>
              <a:ext uri="{FF2B5EF4-FFF2-40B4-BE49-F238E27FC236}">
                <a16:creationId xmlns:a16="http://schemas.microsoft.com/office/drawing/2014/main" id="{3A83A39C-A13B-292B-07F7-FB2220DB4F56}"/>
              </a:ext>
            </a:extLst>
          </p:cNvPr>
          <p:cNvGrpSpPr/>
          <p:nvPr/>
        </p:nvGrpSpPr>
        <p:grpSpPr>
          <a:xfrm>
            <a:off x="984069" y="1507724"/>
            <a:ext cx="10162901" cy="4004185"/>
            <a:chOff x="-113211" y="1671365"/>
            <a:chExt cx="10162901" cy="3701979"/>
          </a:xfrm>
        </p:grpSpPr>
        <p:sp>
          <p:nvSpPr>
            <p:cNvPr id="13" name="テキスト ボックス 12">
              <a:extLst>
                <a:ext uri="{FF2B5EF4-FFF2-40B4-BE49-F238E27FC236}">
                  <a16:creationId xmlns:a16="http://schemas.microsoft.com/office/drawing/2014/main" id="{237D0DBD-59BE-0C2D-7459-F14DD62EF3EE}"/>
                </a:ext>
              </a:extLst>
            </p:cNvPr>
            <p:cNvSpPr txBox="1">
              <a:spLocks/>
            </p:cNvSpPr>
            <p:nvPr/>
          </p:nvSpPr>
          <p:spPr>
            <a:xfrm>
              <a:off x="-113211" y="1671365"/>
              <a:ext cx="4018358" cy="477349"/>
            </a:xfrm>
            <a:prstGeom prst="rect">
              <a:avLst/>
            </a:prstGeom>
            <a:noFill/>
            <a:ln w="12700" cap="flat" cmpd="sng" algn="ctr">
              <a:noFill/>
              <a:prstDash val="solid"/>
              <a:miter lim="800000"/>
            </a:ln>
            <a:effectLst/>
          </p:spPr>
          <p:txBody>
            <a:bodyPr wrap="square" lIns="23006" tIns="23006" rIns="23006" bIns="23006" rtlCol="0">
              <a:spAutoFit/>
            </a:bodyP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8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（投資主体）</a:t>
              </a:r>
              <a:endParaRPr kumimoji="0" lang="en-US" altLang="ja-JP" sz="28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4" name="正方形/長方形 13">
              <a:extLst>
                <a:ext uri="{FF2B5EF4-FFF2-40B4-BE49-F238E27FC236}">
                  <a16:creationId xmlns:a16="http://schemas.microsoft.com/office/drawing/2014/main" id="{ADFC5F3E-B781-D00A-C445-9567479696DF}"/>
                </a:ext>
              </a:extLst>
            </p:cNvPr>
            <p:cNvSpPr>
              <a:spLocks/>
            </p:cNvSpPr>
            <p:nvPr/>
          </p:nvSpPr>
          <p:spPr>
            <a:xfrm>
              <a:off x="-113211" y="2690750"/>
              <a:ext cx="4018358" cy="2682594"/>
            </a:xfrm>
            <a:prstGeom prst="rect">
              <a:avLst/>
            </a:prstGeom>
            <a:solidFill>
              <a:schemeClr val="accent2">
                <a:lumMod val="75000"/>
              </a:schemeClr>
            </a:solidFill>
            <a:ln w="6350" cap="flat" cmpd="sng" algn="ctr">
              <a:noFill/>
              <a:prstDash val="solid"/>
              <a:miter lim="800000"/>
            </a:ln>
            <a:effectLst/>
          </p:spPr>
          <p:txBody>
            <a:bodyPr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株式会社</a:t>
              </a:r>
              <a:endParaRPr kumimoji="0" lang="en-US" altLang="ja-JP"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又は</a:t>
              </a:r>
              <a:endParaRPr kumimoji="0" lang="en-US" altLang="ja-JP"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投資事業</a:t>
              </a:r>
              <a:endParaRPr kumimoji="0" lang="en-US" altLang="ja-JP"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有限責任組合</a:t>
              </a:r>
              <a:endParaRPr kumimoji="0" lang="en-US" altLang="ja-JP"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lang="ja-JP" altLang="en-US" sz="3200" kern="0" dirty="0">
                  <a:solidFill>
                    <a:prstClr val="white"/>
                  </a:solidFill>
                  <a:latin typeface="Meiryo UI" panose="020B0604030504040204" pitchFamily="50" charset="-128"/>
                  <a:ea typeface="Meiryo UI" panose="020B0604030504040204" pitchFamily="50" charset="-128"/>
                </a:rPr>
                <a:t>（ファンド）</a:t>
              </a:r>
              <a:endParaRPr kumimoji="0" lang="ja-JP" altLang="en-US"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5" name="テキスト ボックス 14">
              <a:extLst>
                <a:ext uri="{FF2B5EF4-FFF2-40B4-BE49-F238E27FC236}">
                  <a16:creationId xmlns:a16="http://schemas.microsoft.com/office/drawing/2014/main" id="{6BED4BAA-6EA9-5A39-BB74-64D5944CCF96}"/>
                </a:ext>
              </a:extLst>
            </p:cNvPr>
            <p:cNvSpPr txBox="1">
              <a:spLocks/>
            </p:cNvSpPr>
            <p:nvPr/>
          </p:nvSpPr>
          <p:spPr>
            <a:xfrm>
              <a:off x="5961472" y="1671365"/>
              <a:ext cx="4088218" cy="477349"/>
            </a:xfrm>
            <a:prstGeom prst="rect">
              <a:avLst/>
            </a:prstGeom>
            <a:noFill/>
            <a:ln w="12700" cap="flat" cmpd="sng" algn="ctr">
              <a:noFill/>
              <a:prstDash val="solid"/>
              <a:miter lim="800000"/>
            </a:ln>
            <a:effectLst/>
          </p:spPr>
          <p:txBody>
            <a:bodyPr wrap="square" lIns="23006" tIns="23006" rIns="23006" bIns="23006" rtlCol="0">
              <a:spAutoFit/>
            </a:bodyP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8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（投資対象）</a:t>
              </a:r>
              <a:endParaRPr kumimoji="0" lang="en-US" altLang="ja-JP" sz="28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正方形/長方形 15">
              <a:extLst>
                <a:ext uri="{FF2B5EF4-FFF2-40B4-BE49-F238E27FC236}">
                  <a16:creationId xmlns:a16="http://schemas.microsoft.com/office/drawing/2014/main" id="{8ECF294F-F8DA-87B3-62BA-CAF60E3FFA38}"/>
                </a:ext>
              </a:extLst>
            </p:cNvPr>
            <p:cNvSpPr>
              <a:spLocks/>
            </p:cNvSpPr>
            <p:nvPr/>
          </p:nvSpPr>
          <p:spPr>
            <a:xfrm>
              <a:off x="5961471" y="2690749"/>
              <a:ext cx="4088219" cy="2682594"/>
            </a:xfrm>
            <a:prstGeom prst="rect">
              <a:avLst/>
            </a:prstGeom>
            <a:solidFill>
              <a:schemeClr val="accent2">
                <a:lumMod val="75000"/>
              </a:schemeClr>
            </a:solidFill>
            <a:ln w="6350" cap="flat" cmpd="sng" algn="ctr">
              <a:noFill/>
              <a:prstDash val="solid"/>
              <a:miter lim="800000"/>
            </a:ln>
            <a:effectLst/>
          </p:spPr>
          <p:txBody>
            <a:bodyPr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農林漁業法人</a:t>
              </a:r>
              <a:endParaRPr kumimoji="0" lang="en-US" altLang="ja-JP"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食品産業法人</a:t>
              </a:r>
              <a:endParaRPr kumimoji="0" lang="en-US" altLang="ja-JP" sz="32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lang="ja-JP" altLang="en-US" sz="3200" kern="0" dirty="0">
                  <a:solidFill>
                    <a:prstClr val="white"/>
                  </a:solidFill>
                  <a:latin typeface="Meiryo UI" panose="020B0604030504040204" pitchFamily="50" charset="-128"/>
                  <a:ea typeface="Meiryo UI" panose="020B0604030504040204" pitchFamily="50" charset="-128"/>
                </a:rPr>
                <a:t>支援法人</a:t>
              </a:r>
              <a:endParaRPr lang="en-US" altLang="ja-JP" sz="3200" kern="0" dirty="0">
                <a:solidFill>
                  <a:prstClr val="white"/>
                </a:solidFill>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endParaRPr lang="en-US" altLang="ja-JP" sz="3200" kern="0" dirty="0">
                <a:solidFill>
                  <a:prstClr val="white"/>
                </a:solidFill>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a:t>
              </a:r>
              <a:r>
                <a:rPr kumimoji="0" lang="ja-JP" altLang="en-US"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外国法人を含む</a:t>
              </a:r>
            </a:p>
          </p:txBody>
        </p:sp>
        <p:sp>
          <p:nvSpPr>
            <p:cNvPr id="17" name="右矢印 29">
              <a:extLst>
                <a:ext uri="{FF2B5EF4-FFF2-40B4-BE49-F238E27FC236}">
                  <a16:creationId xmlns:a16="http://schemas.microsoft.com/office/drawing/2014/main" id="{D4B3994E-6E55-5C36-585E-120E1FE87234}"/>
                </a:ext>
              </a:extLst>
            </p:cNvPr>
            <p:cNvSpPr>
              <a:spLocks/>
            </p:cNvSpPr>
            <p:nvPr/>
          </p:nvSpPr>
          <p:spPr>
            <a:xfrm>
              <a:off x="4049389" y="3025631"/>
              <a:ext cx="1767840" cy="2012829"/>
            </a:xfrm>
            <a:prstGeom prst="rightArrow">
              <a:avLst>
                <a:gd name="adj1" fmla="val 50000"/>
                <a:gd name="adj2" fmla="val 24570"/>
              </a:avLst>
            </a:prstGeom>
            <a:solidFill>
              <a:sysClr val="window" lastClr="FFFFFF"/>
            </a:solidFill>
            <a:ln w="3175" cap="flat" cmpd="sng" algn="ctr">
              <a:solidFill>
                <a:sysClr val="windowText" lastClr="000000"/>
              </a:solidFill>
              <a:prstDash val="solid"/>
              <a:miter lim="800000"/>
            </a:ln>
            <a:effectLst/>
          </p:spPr>
          <p:txBody>
            <a:bodyPr wrap="none" lIns="0" tIns="24923" rIns="0" bIns="0"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 投 資</a:t>
              </a:r>
              <a:endParaRPr kumimoji="0" lang="en-US" altLang="ja-JP" sz="24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600"/>
                </a:spcBef>
                <a:spcAft>
                  <a:spcPts val="0"/>
                </a:spcAft>
                <a:buClrTx/>
                <a:buSzTx/>
                <a:buFontTx/>
                <a:buNone/>
                <a:tabLst/>
                <a:defRPr/>
              </a:pPr>
              <a:r>
                <a:rPr lang="ja-JP" altLang="en-US" sz="2000" kern="0" dirty="0">
                  <a:solidFill>
                    <a:prstClr val="black"/>
                  </a:solidFill>
                  <a:latin typeface="Meiryo UI" panose="020B0604030504040204" pitchFamily="50" charset="-128"/>
                  <a:ea typeface="Meiryo UI" panose="020B0604030504040204" pitchFamily="50" charset="-128"/>
                </a:rPr>
                <a:t>経営指導等</a:t>
              </a:r>
              <a:endParaRPr kumimoji="0" lang="ja-JP" altLang="en-US" sz="20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grpSp>
      <p:sp>
        <p:nvSpPr>
          <p:cNvPr id="19" name="スライド番号プレースホルダー 18">
            <a:extLst>
              <a:ext uri="{FF2B5EF4-FFF2-40B4-BE49-F238E27FC236}">
                <a16:creationId xmlns:a16="http://schemas.microsoft.com/office/drawing/2014/main" id="{757E7052-ABD7-5987-E5B3-DF7029954E55}"/>
              </a:ext>
            </a:extLst>
          </p:cNvPr>
          <p:cNvSpPr>
            <a:spLocks noGrp="1"/>
          </p:cNvSpPr>
          <p:nvPr>
            <p:ph type="sldNum" sz="quarter" idx="12"/>
          </p:nvPr>
        </p:nvSpPr>
        <p:spPr/>
        <p:txBody>
          <a:bodyPr/>
          <a:lstStyle/>
          <a:p>
            <a:pPr rtl="0"/>
            <a:fld id="{401CF334-2D5C-4859-84A6-CA7E6E43FAEB}" type="slidenum">
              <a:rPr lang="en-US" altLang="ja-JP" sz="1400" noProof="0" smtClean="0">
                <a:latin typeface="Meiryo UI" panose="020B0604030504040204" pitchFamily="50" charset="-128"/>
                <a:ea typeface="Meiryo UI" panose="020B0604030504040204" pitchFamily="50" charset="-128"/>
              </a:rPr>
              <a:t>8</a:t>
            </a:fld>
            <a:endParaRPr lang="ja-JP" altLang="en-US" sz="1400" noProof="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5585722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a:xfrm>
            <a:off x="483325" y="988406"/>
            <a:ext cx="11225349" cy="967958"/>
          </a:xfrm>
        </p:spPr>
        <p:txBody>
          <a:bodyPr rtlCol="0" anchor="ctr">
            <a:noAutofit/>
          </a:bodyPr>
          <a:lstStyle/>
          <a:p>
            <a:pPr rtl="0"/>
            <a:r>
              <a:rPr lang="ja-JP" altLang="en-US" sz="4400" b="1" dirty="0"/>
              <a:t>制度の特徴②</a:t>
            </a:r>
            <a:endParaRPr lang="ja-JP" altLang="en-US" sz="4400" b="1" dirty="0">
              <a:latin typeface="Meiryo UI" panose="020B0604030504040204" pitchFamily="50" charset="-128"/>
              <a:ea typeface="Meiryo UI" panose="020B0604030504040204" pitchFamily="50" charset="-128"/>
            </a:endParaRPr>
          </a:p>
        </p:txBody>
      </p:sp>
      <p:sp>
        <p:nvSpPr>
          <p:cNvPr id="4" name="フッター プレースホルダー 3">
            <a:extLst>
              <a:ext uri="{FF2B5EF4-FFF2-40B4-BE49-F238E27FC236}">
                <a16:creationId xmlns:a16="http://schemas.microsoft.com/office/drawing/2014/main" id="{0BBEA82C-0F73-8037-C4DD-A15A644B4183}"/>
              </a:ext>
            </a:extLst>
          </p:cNvPr>
          <p:cNvSpPr>
            <a:spLocks noGrp="1"/>
          </p:cNvSpPr>
          <p:nvPr>
            <p:ph type="ftr" sz="quarter" idx="11"/>
          </p:nvPr>
        </p:nvSpPr>
        <p:spPr>
          <a:xfrm>
            <a:off x="3187337" y="6356351"/>
            <a:ext cx="5146766" cy="365125"/>
          </a:xfrm>
        </p:spPr>
        <p:txBody>
          <a:bodyPr/>
          <a:lstStyle/>
          <a:p>
            <a:pPr algn="ctr" rtl="0"/>
            <a:r>
              <a:rPr lang="en-US" altLang="ja-JP" noProof="0" dirty="0">
                <a:latin typeface="Segoe UI" panose="020B0502040204020203" pitchFamily="34" charset="0"/>
                <a:cs typeface="Segoe UI" panose="020B0502040204020203" pitchFamily="34" charset="0"/>
              </a:rPr>
              <a:t>©Ministry of Agriculture, Forestry and Fisheries. All rights reserved.</a:t>
            </a:r>
            <a:endParaRPr lang="ja-JP" altLang="en-US" noProof="0" dirty="0">
              <a:latin typeface="Segoe UI" panose="020B0502040204020203" pitchFamily="34" charset="0"/>
              <a:cs typeface="Segoe UI" panose="020B0502040204020203" pitchFamily="34" charset="0"/>
            </a:endParaRPr>
          </a:p>
        </p:txBody>
      </p:sp>
      <p:sp>
        <p:nvSpPr>
          <p:cNvPr id="2" name="楕円 1">
            <a:extLst>
              <a:ext uri="{FF2B5EF4-FFF2-40B4-BE49-F238E27FC236}">
                <a16:creationId xmlns:a16="http://schemas.microsoft.com/office/drawing/2014/main" id="{D2DB8437-2527-CBD5-05A3-01FA34A1C4AC}"/>
              </a:ext>
            </a:extLst>
          </p:cNvPr>
          <p:cNvSpPr/>
          <p:nvPr/>
        </p:nvSpPr>
        <p:spPr>
          <a:xfrm>
            <a:off x="8416834" y="3417020"/>
            <a:ext cx="3408573" cy="969299"/>
          </a:xfrm>
          <a:prstGeom prst="ellipse">
            <a:avLst/>
          </a:prstGeom>
          <a:solidFill>
            <a:schemeClr val="accent6">
              <a:lumMod val="7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2400" dirty="0">
                <a:solidFill>
                  <a:schemeClr val="bg1"/>
                </a:solidFill>
                <a:latin typeface="Meiryo UI" panose="020B0604030504040204" pitchFamily="50" charset="-128"/>
                <a:ea typeface="Meiryo UI" panose="020B0604030504040204" pitchFamily="50" charset="-128"/>
              </a:rPr>
              <a:t>農林漁業法人</a:t>
            </a:r>
          </a:p>
        </p:txBody>
      </p:sp>
      <p:sp>
        <p:nvSpPr>
          <p:cNvPr id="9" name="楕円 8">
            <a:extLst>
              <a:ext uri="{FF2B5EF4-FFF2-40B4-BE49-F238E27FC236}">
                <a16:creationId xmlns:a16="http://schemas.microsoft.com/office/drawing/2014/main" id="{C7A3C450-D2C9-0C7C-13C7-37F00588AC7C}"/>
              </a:ext>
            </a:extLst>
          </p:cNvPr>
          <p:cNvSpPr/>
          <p:nvPr/>
        </p:nvSpPr>
        <p:spPr>
          <a:xfrm>
            <a:off x="4332025" y="3417020"/>
            <a:ext cx="3741845" cy="969299"/>
          </a:xfrm>
          <a:prstGeom prst="ellipse">
            <a:avLst/>
          </a:prstGeom>
          <a:solidFill>
            <a:schemeClr val="accent6">
              <a:lumMod val="7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2000" dirty="0">
                <a:solidFill>
                  <a:schemeClr val="bg1"/>
                </a:solidFill>
                <a:latin typeface="Meiryo UI" panose="020B0604030504040204" pitchFamily="50" charset="-128"/>
                <a:ea typeface="Meiryo UI" panose="020B0604030504040204" pitchFamily="50" charset="-128"/>
              </a:rPr>
              <a:t>食品製造・流通事業者</a:t>
            </a:r>
            <a:endParaRPr kumimoji="1" lang="en-US" altLang="ja-JP" sz="2000" dirty="0">
              <a:solidFill>
                <a:schemeClr val="bg1"/>
              </a:solidFill>
              <a:latin typeface="Meiryo UI" panose="020B0604030504040204" pitchFamily="50" charset="-128"/>
              <a:ea typeface="Meiryo UI" panose="020B0604030504040204" pitchFamily="50" charset="-128"/>
            </a:endParaRPr>
          </a:p>
          <a:p>
            <a:pPr algn="ctr"/>
            <a:r>
              <a:rPr kumimoji="1" lang="ja-JP" altLang="en-US" sz="2000" dirty="0">
                <a:solidFill>
                  <a:schemeClr val="bg1"/>
                </a:solidFill>
                <a:latin typeface="Meiryo UI" panose="020B0604030504040204" pitchFamily="50" charset="-128"/>
                <a:ea typeface="Meiryo UI" panose="020B0604030504040204" pitchFamily="50" charset="-128"/>
              </a:rPr>
              <a:t>外食事業者</a:t>
            </a:r>
          </a:p>
        </p:txBody>
      </p:sp>
      <p:sp>
        <p:nvSpPr>
          <p:cNvPr id="12" name="楕円 11">
            <a:extLst>
              <a:ext uri="{FF2B5EF4-FFF2-40B4-BE49-F238E27FC236}">
                <a16:creationId xmlns:a16="http://schemas.microsoft.com/office/drawing/2014/main" id="{D2C5C133-80F1-D7DD-E8FD-2C1BD8C87B4E}"/>
              </a:ext>
            </a:extLst>
          </p:cNvPr>
          <p:cNvSpPr/>
          <p:nvPr/>
        </p:nvSpPr>
        <p:spPr>
          <a:xfrm>
            <a:off x="251604" y="3426152"/>
            <a:ext cx="3798417" cy="969298"/>
          </a:xfrm>
          <a:prstGeom prst="ellipse">
            <a:avLst/>
          </a:prstGeom>
          <a:solidFill>
            <a:schemeClr val="accent6">
              <a:lumMod val="7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2000" dirty="0">
                <a:solidFill>
                  <a:schemeClr val="bg1"/>
                </a:solidFill>
                <a:latin typeface="Meiryo UI" panose="020B0604030504040204" pitchFamily="50" charset="-128"/>
                <a:ea typeface="Meiryo UI" panose="020B0604030504040204" pitchFamily="50" charset="-128"/>
              </a:rPr>
              <a:t>輸出に取り組む事業者</a:t>
            </a:r>
          </a:p>
        </p:txBody>
      </p:sp>
      <p:sp>
        <p:nvSpPr>
          <p:cNvPr id="13" name="楕円 12">
            <a:extLst>
              <a:ext uri="{FF2B5EF4-FFF2-40B4-BE49-F238E27FC236}">
                <a16:creationId xmlns:a16="http://schemas.microsoft.com/office/drawing/2014/main" id="{CDE53C1D-1ED2-AB8E-C847-EB1FA8EDFC95}"/>
              </a:ext>
            </a:extLst>
          </p:cNvPr>
          <p:cNvSpPr/>
          <p:nvPr/>
        </p:nvSpPr>
        <p:spPr>
          <a:xfrm>
            <a:off x="446525" y="4503551"/>
            <a:ext cx="3408573" cy="900601"/>
          </a:xfrm>
          <a:prstGeom prst="ellipse">
            <a:avLst/>
          </a:prstGeom>
          <a:solidFill>
            <a:schemeClr val="accent6">
              <a:lumMod val="7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2000" dirty="0">
                <a:solidFill>
                  <a:schemeClr val="bg1"/>
                </a:solidFill>
                <a:latin typeface="Meiryo UI" panose="020B0604030504040204" pitchFamily="50" charset="-128"/>
                <a:ea typeface="Meiryo UI" panose="020B0604030504040204" pitchFamily="50" charset="-128"/>
              </a:rPr>
              <a:t>アグリ・フードテック</a:t>
            </a:r>
            <a:endParaRPr kumimoji="1" lang="en-US" altLang="ja-JP" sz="2000" dirty="0">
              <a:solidFill>
                <a:schemeClr val="bg1"/>
              </a:solidFill>
              <a:latin typeface="Meiryo UI" panose="020B0604030504040204" pitchFamily="50" charset="-128"/>
              <a:ea typeface="Meiryo UI" panose="020B0604030504040204" pitchFamily="50" charset="-128"/>
            </a:endParaRPr>
          </a:p>
          <a:p>
            <a:pPr algn="ctr"/>
            <a:r>
              <a:rPr kumimoji="1" lang="ja-JP" altLang="en-US" sz="2000" dirty="0">
                <a:solidFill>
                  <a:schemeClr val="bg1"/>
                </a:solidFill>
                <a:latin typeface="Meiryo UI" panose="020B0604030504040204" pitchFamily="50" charset="-128"/>
                <a:ea typeface="Meiryo UI" panose="020B0604030504040204" pitchFamily="50" charset="-128"/>
              </a:rPr>
              <a:t>のスタートアップ</a:t>
            </a:r>
            <a:endParaRPr kumimoji="1" lang="en-US" altLang="ja-JP" sz="2000" dirty="0">
              <a:solidFill>
                <a:schemeClr val="bg1"/>
              </a:solidFill>
              <a:latin typeface="Meiryo UI" panose="020B0604030504040204" pitchFamily="50" charset="-128"/>
              <a:ea typeface="Meiryo UI" panose="020B0604030504040204" pitchFamily="50" charset="-128"/>
            </a:endParaRPr>
          </a:p>
        </p:txBody>
      </p:sp>
      <p:sp>
        <p:nvSpPr>
          <p:cNvPr id="15" name="楕円 14">
            <a:extLst>
              <a:ext uri="{FF2B5EF4-FFF2-40B4-BE49-F238E27FC236}">
                <a16:creationId xmlns:a16="http://schemas.microsoft.com/office/drawing/2014/main" id="{6AFA0819-0879-D700-00E8-B6146F0919DA}"/>
              </a:ext>
            </a:extLst>
          </p:cNvPr>
          <p:cNvSpPr/>
          <p:nvPr/>
        </p:nvSpPr>
        <p:spPr>
          <a:xfrm>
            <a:off x="4332025" y="4455484"/>
            <a:ext cx="3741845" cy="900601"/>
          </a:xfrm>
          <a:prstGeom prst="ellipse">
            <a:avLst/>
          </a:prstGeom>
          <a:solidFill>
            <a:schemeClr val="accent6">
              <a:lumMod val="7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2000" dirty="0">
                <a:solidFill>
                  <a:schemeClr val="bg1"/>
                </a:solidFill>
                <a:latin typeface="Meiryo UI" panose="020B0604030504040204" pitchFamily="50" charset="-128"/>
                <a:ea typeface="Meiryo UI" panose="020B0604030504040204" pitchFamily="50" charset="-128"/>
              </a:rPr>
              <a:t>スマート農林水産業などの機械・ソフトウェア関係</a:t>
            </a:r>
          </a:p>
        </p:txBody>
      </p:sp>
      <p:sp>
        <p:nvSpPr>
          <p:cNvPr id="16" name="楕円 15">
            <a:extLst>
              <a:ext uri="{FF2B5EF4-FFF2-40B4-BE49-F238E27FC236}">
                <a16:creationId xmlns:a16="http://schemas.microsoft.com/office/drawing/2014/main" id="{17613462-4F74-474D-8DF0-D6DD3B36C838}"/>
              </a:ext>
            </a:extLst>
          </p:cNvPr>
          <p:cNvSpPr/>
          <p:nvPr/>
        </p:nvSpPr>
        <p:spPr>
          <a:xfrm>
            <a:off x="8221911" y="4455483"/>
            <a:ext cx="3798417" cy="900601"/>
          </a:xfrm>
          <a:prstGeom prst="ellipse">
            <a:avLst/>
          </a:prstGeom>
          <a:solidFill>
            <a:schemeClr val="accent6">
              <a:lumMod val="75000"/>
            </a:schemeClr>
          </a:solid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2000" dirty="0">
                <a:solidFill>
                  <a:schemeClr val="bg1"/>
                </a:solidFill>
                <a:latin typeface="Meiryo UI" panose="020B0604030504040204" pitchFamily="50" charset="-128"/>
                <a:ea typeface="Meiryo UI" panose="020B0604030504040204" pitchFamily="50" charset="-128"/>
              </a:rPr>
              <a:t>生産資材、農業支援サービス・コンサル関係</a:t>
            </a:r>
          </a:p>
        </p:txBody>
      </p:sp>
      <p:sp>
        <p:nvSpPr>
          <p:cNvPr id="18" name="スライド番号プレースホルダー 17">
            <a:extLst>
              <a:ext uri="{FF2B5EF4-FFF2-40B4-BE49-F238E27FC236}">
                <a16:creationId xmlns:a16="http://schemas.microsoft.com/office/drawing/2014/main" id="{F925E11E-75AD-9BC1-6909-FD9BD8D7C788}"/>
              </a:ext>
            </a:extLst>
          </p:cNvPr>
          <p:cNvSpPr>
            <a:spLocks noGrp="1"/>
          </p:cNvSpPr>
          <p:nvPr>
            <p:ph type="sldNum" sz="quarter" idx="12"/>
          </p:nvPr>
        </p:nvSpPr>
        <p:spPr/>
        <p:txBody>
          <a:bodyPr/>
          <a:lstStyle/>
          <a:p>
            <a:pPr rtl="0"/>
            <a:fld id="{401CF334-2D5C-4859-84A6-CA7E6E43FAEB}" type="slidenum">
              <a:rPr lang="en-US" altLang="ja-JP" sz="1400" noProof="0" smtClean="0">
                <a:latin typeface="Meiryo UI" panose="020B0604030504040204" pitchFamily="50" charset="-128"/>
                <a:ea typeface="Meiryo UI" panose="020B0604030504040204" pitchFamily="50" charset="-128"/>
              </a:rPr>
              <a:t>9</a:t>
            </a:fld>
            <a:endParaRPr lang="ja-JP" altLang="en-US" sz="1400" noProof="0" dirty="0">
              <a:latin typeface="Meiryo UI" panose="020B0604030504040204" pitchFamily="50" charset="-128"/>
              <a:ea typeface="Meiryo UI" panose="020B0604030504040204" pitchFamily="50" charset="-128"/>
            </a:endParaRPr>
          </a:p>
        </p:txBody>
      </p:sp>
      <p:sp>
        <p:nvSpPr>
          <p:cNvPr id="5" name="タイトル 2">
            <a:extLst>
              <a:ext uri="{FF2B5EF4-FFF2-40B4-BE49-F238E27FC236}">
                <a16:creationId xmlns:a16="http://schemas.microsoft.com/office/drawing/2014/main" id="{52A1982F-77E9-72FC-9FDB-FDDF77A19B30}"/>
              </a:ext>
            </a:extLst>
          </p:cNvPr>
          <p:cNvSpPr txBox="1">
            <a:spLocks/>
          </p:cNvSpPr>
          <p:nvPr/>
        </p:nvSpPr>
        <p:spPr>
          <a:xfrm>
            <a:off x="251604" y="1840011"/>
            <a:ext cx="11573803" cy="1588990"/>
          </a:xfrm>
          <a:prstGeom prst="rect">
            <a:avLst/>
          </a:prstGeom>
          <a:noFill/>
        </p:spPr>
        <p:txBody>
          <a:bodyPr vert="horz" lIns="0" rIns="0" bIns="0" rtlCol="0" anchor="t">
            <a:noAutofit/>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a:lnSpc>
                <a:spcPct val="100000"/>
              </a:lnSpc>
            </a:pPr>
            <a:r>
              <a:rPr lang="ja-JP" altLang="en-US" sz="2400" b="1" dirty="0"/>
              <a:t>　投資対象</a:t>
            </a:r>
            <a:endParaRPr lang="en-US" altLang="ja-JP" sz="2400" b="1" dirty="0"/>
          </a:p>
          <a:p>
            <a:pPr>
              <a:lnSpc>
                <a:spcPts val="1200"/>
              </a:lnSpc>
            </a:pPr>
            <a:endParaRPr lang="en-US" altLang="ja-JP" sz="2400" b="1" dirty="0"/>
          </a:p>
          <a:p>
            <a:pPr>
              <a:lnSpc>
                <a:spcPct val="100000"/>
              </a:lnSpc>
            </a:pPr>
            <a:r>
              <a:rPr lang="ja-JP" altLang="en-US" sz="2400" b="1" dirty="0"/>
              <a:t>　　✔　</a:t>
            </a:r>
            <a:r>
              <a:rPr lang="ja-JP" altLang="en-US" sz="2400" dirty="0"/>
              <a:t>農林漁業法人、食品産業法人</a:t>
            </a:r>
            <a:endParaRPr lang="en-US" altLang="ja-JP" sz="2400" dirty="0"/>
          </a:p>
          <a:p>
            <a:pPr>
              <a:lnSpc>
                <a:spcPts val="1200"/>
              </a:lnSpc>
            </a:pPr>
            <a:endParaRPr lang="en-US" altLang="ja-JP" sz="2400" dirty="0"/>
          </a:p>
          <a:p>
            <a:pPr marL="627063" indent="-627063">
              <a:lnSpc>
                <a:spcPct val="100000"/>
              </a:lnSpc>
            </a:pPr>
            <a:r>
              <a:rPr lang="ja-JP" altLang="en-US" sz="2400" dirty="0"/>
              <a:t>　　✔　農林漁業・食品産業の事業者の取組を支援する事業活動を行う法人（支援法人）</a:t>
            </a:r>
            <a:endParaRPr lang="en-US" altLang="ja-JP" sz="2400" dirty="0"/>
          </a:p>
        </p:txBody>
      </p:sp>
      <p:sp>
        <p:nvSpPr>
          <p:cNvPr id="6" name="タイトル 2">
            <a:extLst>
              <a:ext uri="{FF2B5EF4-FFF2-40B4-BE49-F238E27FC236}">
                <a16:creationId xmlns:a16="http://schemas.microsoft.com/office/drawing/2014/main" id="{C8A884A6-CBE3-70A1-EC03-ED82DAEFCBB9}"/>
              </a:ext>
            </a:extLst>
          </p:cNvPr>
          <p:cNvSpPr txBox="1">
            <a:spLocks/>
          </p:cNvSpPr>
          <p:nvPr/>
        </p:nvSpPr>
        <p:spPr>
          <a:xfrm>
            <a:off x="548582" y="5512253"/>
            <a:ext cx="11160092" cy="1061226"/>
          </a:xfrm>
          <a:prstGeom prst="rect">
            <a:avLst/>
          </a:prstGeom>
          <a:noFill/>
        </p:spPr>
        <p:txBody>
          <a:bodyPr vert="horz" lIns="0" rIns="0" bIns="0" rtlCol="0" anchor="t">
            <a:noAutofit/>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marL="269875" indent="-269875">
              <a:lnSpc>
                <a:spcPct val="100000"/>
              </a:lnSpc>
            </a:pPr>
            <a:r>
              <a:rPr lang="ja-JP" altLang="en-US" sz="2000" dirty="0"/>
              <a:t>　</a:t>
            </a:r>
            <a:r>
              <a:rPr lang="en-US" altLang="ja-JP" sz="2000" dirty="0"/>
              <a:t>※</a:t>
            </a:r>
            <a:r>
              <a:rPr lang="ja-JP" altLang="en-US" sz="2000" dirty="0"/>
              <a:t>　外国法人である農林漁業法人等に投資する場合は、①国内の農林漁業・食品産業の事業者と取引、資本その他の面での密接な関連性を有するものと認められること、②日本の農林漁業又は食品産業の持続的な発展に対する寄与に関する具体的な目標を定めていることが必要</a:t>
            </a:r>
            <a:endParaRPr lang="en-US" altLang="ja-JP" sz="2000" dirty="0"/>
          </a:p>
        </p:txBody>
      </p:sp>
    </p:spTree>
    <p:extLst>
      <p:ext uri="{BB962C8B-B14F-4D97-AF65-F5344CB8AC3E}">
        <p14:creationId xmlns:p14="http://schemas.microsoft.com/office/powerpoint/2010/main" val="25189876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フッター プレースホルダー 3">
            <a:extLst>
              <a:ext uri="{FF2B5EF4-FFF2-40B4-BE49-F238E27FC236}">
                <a16:creationId xmlns:a16="http://schemas.microsoft.com/office/drawing/2014/main" id="{0BBEA82C-0F73-8037-C4DD-A15A644B4183}"/>
              </a:ext>
            </a:extLst>
          </p:cNvPr>
          <p:cNvSpPr>
            <a:spLocks noGrp="1"/>
          </p:cNvSpPr>
          <p:nvPr>
            <p:ph type="ftr" sz="quarter" idx="11"/>
          </p:nvPr>
        </p:nvSpPr>
        <p:spPr>
          <a:xfrm>
            <a:off x="3187337" y="6356351"/>
            <a:ext cx="5146766" cy="365125"/>
          </a:xfrm>
        </p:spPr>
        <p:txBody>
          <a:bodyPr/>
          <a:lstStyle/>
          <a:p>
            <a:pPr algn="ctr" rtl="0"/>
            <a:r>
              <a:rPr lang="en-US" altLang="ja-JP" noProof="0" dirty="0">
                <a:latin typeface="Segoe UI" panose="020B0502040204020203" pitchFamily="34" charset="0"/>
                <a:cs typeface="Segoe UI" panose="020B0502040204020203" pitchFamily="34" charset="0"/>
              </a:rPr>
              <a:t>©Ministry of Agriculture, Forestry and Fisheries. All right reserved</a:t>
            </a:r>
            <a:endParaRPr lang="ja-JP" altLang="en-US" noProof="0" dirty="0">
              <a:latin typeface="Segoe UI" panose="020B0502040204020203" pitchFamily="34" charset="0"/>
              <a:cs typeface="Segoe UI" panose="020B0502040204020203" pitchFamily="34" charset="0"/>
            </a:endParaRPr>
          </a:p>
        </p:txBody>
      </p:sp>
      <p:grpSp>
        <p:nvGrpSpPr>
          <p:cNvPr id="8" name="グループ化 7">
            <a:extLst>
              <a:ext uri="{FF2B5EF4-FFF2-40B4-BE49-F238E27FC236}">
                <a16:creationId xmlns:a16="http://schemas.microsoft.com/office/drawing/2014/main" id="{5F109B72-7D25-EFAF-5B42-C0B78E1E9F59}"/>
              </a:ext>
            </a:extLst>
          </p:cNvPr>
          <p:cNvGrpSpPr/>
          <p:nvPr/>
        </p:nvGrpSpPr>
        <p:grpSpPr>
          <a:xfrm>
            <a:off x="392738" y="999835"/>
            <a:ext cx="11406524" cy="5356516"/>
            <a:chOff x="496388" y="891563"/>
            <a:chExt cx="11406524" cy="5356516"/>
          </a:xfrm>
        </p:grpSpPr>
        <p:sp>
          <p:nvSpPr>
            <p:cNvPr id="12" name="テキスト ボックス 11">
              <a:extLst>
                <a:ext uri="{FF2B5EF4-FFF2-40B4-BE49-F238E27FC236}">
                  <a16:creationId xmlns:a16="http://schemas.microsoft.com/office/drawing/2014/main" id="{B17F0E9E-0160-20D0-1F77-797316915076}"/>
                </a:ext>
              </a:extLst>
            </p:cNvPr>
            <p:cNvSpPr txBox="1">
              <a:spLocks/>
            </p:cNvSpPr>
            <p:nvPr/>
          </p:nvSpPr>
          <p:spPr>
            <a:xfrm>
              <a:off x="499592" y="1307664"/>
              <a:ext cx="4641250" cy="1581593"/>
            </a:xfrm>
            <a:prstGeom prst="rect">
              <a:avLst/>
            </a:prstGeom>
            <a:solidFill>
              <a:schemeClr val="accent2">
                <a:lumMod val="75000"/>
              </a:schemeClr>
            </a:solidFill>
            <a:ln w="3175" cap="flat" cmpd="sng" algn="ctr">
              <a:noFill/>
              <a:prstDash val="solid"/>
              <a:miter lim="800000"/>
            </a:ln>
            <a:effectLst/>
          </p:spPr>
          <p:txBody>
            <a:bodyPr wrap="none" lIns="0" tIns="24923" rIns="0" bIns="0" rtlCol="0" anchor="ctr">
              <a:noAutofit/>
            </a:bodyP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民間金融機関等</a:t>
              </a:r>
              <a:endParaRPr kumimoji="0" lang="en-US" altLang="ja-JP" sz="24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3" name="テキスト ボックス 12">
              <a:extLst>
                <a:ext uri="{FF2B5EF4-FFF2-40B4-BE49-F238E27FC236}">
                  <a16:creationId xmlns:a16="http://schemas.microsoft.com/office/drawing/2014/main" id="{A902BCCD-E83C-F332-4090-6626A21C0FB9}"/>
                </a:ext>
              </a:extLst>
            </p:cNvPr>
            <p:cNvSpPr txBox="1">
              <a:spLocks/>
            </p:cNvSpPr>
            <p:nvPr/>
          </p:nvSpPr>
          <p:spPr>
            <a:xfrm>
              <a:off x="496388" y="3221441"/>
              <a:ext cx="1426735" cy="2982286"/>
            </a:xfrm>
            <a:prstGeom prst="rect">
              <a:avLst/>
            </a:prstGeom>
            <a:solidFill>
              <a:schemeClr val="accent2">
                <a:lumMod val="75000"/>
              </a:schemeClr>
            </a:solidFill>
            <a:ln w="3175" cap="flat" cmpd="sng" algn="ctr">
              <a:noFill/>
              <a:prstDash val="solid"/>
              <a:miter lim="800000"/>
            </a:ln>
            <a:effectLst/>
          </p:spPr>
          <p:txBody>
            <a:bodyPr wrap="none" lIns="0" tIns="24923" rIns="0" bIns="0" rtlCol="0" anchor="ctr">
              <a:noAutofit/>
            </a:bodyP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8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国</a:t>
              </a:r>
              <a:endParaRPr kumimoji="0" lang="en-US" altLang="ja-JP" sz="28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4" name="テキスト ボックス 13">
              <a:extLst>
                <a:ext uri="{FF2B5EF4-FFF2-40B4-BE49-F238E27FC236}">
                  <a16:creationId xmlns:a16="http://schemas.microsoft.com/office/drawing/2014/main" id="{42F5BF16-6858-2B18-5866-B5E846893B29}"/>
                </a:ext>
              </a:extLst>
            </p:cNvPr>
            <p:cNvSpPr txBox="1">
              <a:spLocks/>
            </p:cNvSpPr>
            <p:nvPr/>
          </p:nvSpPr>
          <p:spPr>
            <a:xfrm>
              <a:off x="3714107" y="3221441"/>
              <a:ext cx="1426735" cy="2331598"/>
            </a:xfrm>
            <a:prstGeom prst="rect">
              <a:avLst/>
            </a:prstGeom>
            <a:solidFill>
              <a:schemeClr val="accent2">
                <a:lumMod val="75000"/>
              </a:schemeClr>
            </a:solidFill>
            <a:ln w="3175" cap="flat" cmpd="sng" algn="ctr">
              <a:noFill/>
              <a:prstDash val="solid"/>
              <a:miter lim="800000"/>
            </a:ln>
            <a:effectLst/>
          </p:spPr>
          <p:txBody>
            <a:bodyPr vert="eaVert" wrap="none" lIns="0" tIns="24923" rIns="0" bIns="0" rtlCol="0" anchor="ctr">
              <a:noAutofit/>
            </a:bodyP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0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日本政策金融公庫</a:t>
              </a:r>
              <a:endParaRPr kumimoji="0" lang="en-US" altLang="ja-JP" sz="20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5" name="右矢印 29">
              <a:extLst>
                <a:ext uri="{FF2B5EF4-FFF2-40B4-BE49-F238E27FC236}">
                  <a16:creationId xmlns:a16="http://schemas.microsoft.com/office/drawing/2014/main" id="{69F5D5EC-4EA7-CDB4-BDD6-8CCF25D0FB4C}"/>
                </a:ext>
              </a:extLst>
            </p:cNvPr>
            <p:cNvSpPr>
              <a:spLocks/>
            </p:cNvSpPr>
            <p:nvPr/>
          </p:nvSpPr>
          <p:spPr>
            <a:xfrm>
              <a:off x="5309244" y="1307664"/>
              <a:ext cx="1786983" cy="1581594"/>
            </a:xfrm>
            <a:prstGeom prst="rightArrow">
              <a:avLst>
                <a:gd name="adj1" fmla="val 50000"/>
                <a:gd name="adj2" fmla="val 25822"/>
              </a:avLst>
            </a:prstGeom>
            <a:solidFill>
              <a:sysClr val="window" lastClr="FFFFFF"/>
            </a:solidFill>
            <a:ln w="3175" cap="flat" cmpd="sng" algn="ctr">
              <a:solidFill>
                <a:sysClr val="windowText" lastClr="000000"/>
              </a:solidFill>
              <a:prstDash val="solid"/>
              <a:miter lim="800000"/>
            </a:ln>
            <a:effectLst/>
          </p:spPr>
          <p:txBody>
            <a:bodyPr wrap="none" lIns="0" tIns="24923" rIns="0" bIns="0"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0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 出資</a:t>
              </a:r>
              <a:endParaRPr kumimoji="0" lang="en-US" altLang="ja-JP" sz="20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lang="ja-JP" altLang="en-US" sz="2000" kern="0" dirty="0">
                  <a:solidFill>
                    <a:prstClr val="black"/>
                  </a:solidFill>
                  <a:latin typeface="Meiryo UI" panose="020B0604030504040204" pitchFamily="50" charset="-128"/>
                  <a:ea typeface="Meiryo UI" panose="020B0604030504040204" pitchFamily="50" charset="-128"/>
                </a:rPr>
                <a:t>（</a:t>
              </a:r>
              <a:r>
                <a:rPr lang="en-US" altLang="ja-JP" sz="2000" kern="0" dirty="0">
                  <a:solidFill>
                    <a:prstClr val="black"/>
                  </a:solidFill>
                  <a:latin typeface="Meiryo UI" panose="020B0604030504040204" pitchFamily="50" charset="-128"/>
                  <a:ea typeface="Meiryo UI" panose="020B0604030504040204" pitchFamily="50" charset="-128"/>
                </a:rPr>
                <a:t>50</a:t>
              </a:r>
              <a:r>
                <a:rPr lang="ja-JP" altLang="en-US" sz="2000" kern="0" dirty="0">
                  <a:solidFill>
                    <a:prstClr val="black"/>
                  </a:solidFill>
                  <a:latin typeface="Meiryo UI" panose="020B0604030504040204" pitchFamily="50" charset="-128"/>
                  <a:ea typeface="Meiryo UI" panose="020B0604030504040204" pitchFamily="50" charset="-128"/>
                </a:rPr>
                <a:t>％超）</a:t>
              </a:r>
              <a:endParaRPr kumimoji="0" lang="ja-JP" altLang="en-US" sz="20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右矢印 29">
              <a:extLst>
                <a:ext uri="{FF2B5EF4-FFF2-40B4-BE49-F238E27FC236}">
                  <a16:creationId xmlns:a16="http://schemas.microsoft.com/office/drawing/2014/main" id="{9FC47621-AE19-68F6-4A22-73735D308A78}"/>
                </a:ext>
              </a:extLst>
            </p:cNvPr>
            <p:cNvSpPr>
              <a:spLocks/>
            </p:cNvSpPr>
            <p:nvPr/>
          </p:nvSpPr>
          <p:spPr>
            <a:xfrm>
              <a:off x="5309246" y="3614054"/>
              <a:ext cx="1786983" cy="1581594"/>
            </a:xfrm>
            <a:prstGeom prst="rightArrow">
              <a:avLst>
                <a:gd name="adj1" fmla="val 50000"/>
                <a:gd name="adj2" fmla="val 25222"/>
              </a:avLst>
            </a:prstGeom>
            <a:solidFill>
              <a:srgbClr val="70AD47">
                <a:lumMod val="20000"/>
                <a:lumOff val="80000"/>
              </a:srgbClr>
            </a:solidFill>
            <a:ln w="3175" cap="flat" cmpd="sng" algn="ctr">
              <a:solidFill>
                <a:sysClr val="windowText" lastClr="000000"/>
              </a:solidFill>
              <a:prstDash val="solid"/>
              <a:miter lim="800000"/>
            </a:ln>
            <a:effectLst/>
          </p:spPr>
          <p:txBody>
            <a:bodyPr wrap="none" lIns="0" tIns="24923" rIns="0" bIns="0"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0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 出資</a:t>
              </a:r>
              <a:endParaRPr kumimoji="0" lang="en-US" altLang="ja-JP" sz="20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lang="ja-JP" altLang="en-US" sz="2000" kern="0" dirty="0">
                  <a:solidFill>
                    <a:prstClr val="black"/>
                  </a:solidFill>
                  <a:latin typeface="Meiryo UI" panose="020B0604030504040204" pitchFamily="50" charset="-128"/>
                  <a:ea typeface="Meiryo UI" panose="020B0604030504040204" pitchFamily="50" charset="-128"/>
                </a:rPr>
                <a:t>　</a:t>
              </a:r>
              <a:r>
                <a:rPr lang="en-US" altLang="ja-JP" sz="2000" kern="0" dirty="0">
                  <a:solidFill>
                    <a:prstClr val="black"/>
                  </a:solidFill>
                  <a:latin typeface="Meiryo UI" panose="020B0604030504040204" pitchFamily="50" charset="-128"/>
                  <a:ea typeface="Meiryo UI" panose="020B0604030504040204" pitchFamily="50" charset="-128"/>
                </a:rPr>
                <a:t>(50%</a:t>
              </a:r>
              <a:r>
                <a:rPr lang="ja-JP" altLang="en-US" sz="2000" kern="0" dirty="0">
                  <a:solidFill>
                    <a:prstClr val="black"/>
                  </a:solidFill>
                  <a:latin typeface="Meiryo UI" panose="020B0604030504040204" pitchFamily="50" charset="-128"/>
                  <a:ea typeface="Meiryo UI" panose="020B0604030504040204" pitchFamily="50" charset="-128"/>
                </a:rPr>
                <a:t>未満）</a:t>
              </a:r>
              <a:endParaRPr kumimoji="0" lang="ja-JP" altLang="en-US" sz="20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cxnSp>
          <p:nvCxnSpPr>
            <p:cNvPr id="17" name="直線矢印コネクタ 16">
              <a:extLst>
                <a:ext uri="{FF2B5EF4-FFF2-40B4-BE49-F238E27FC236}">
                  <a16:creationId xmlns:a16="http://schemas.microsoft.com/office/drawing/2014/main" id="{8C8F01F2-4A16-EA7F-708B-751BEA3ECEC4}"/>
                </a:ext>
              </a:extLst>
            </p:cNvPr>
            <p:cNvCxnSpPr>
              <a:cxnSpLocks/>
            </p:cNvCxnSpPr>
            <p:nvPr/>
          </p:nvCxnSpPr>
          <p:spPr>
            <a:xfrm>
              <a:off x="2155225" y="5700761"/>
              <a:ext cx="4941003" cy="0"/>
            </a:xfrm>
            <a:prstGeom prst="straightConnector1">
              <a:avLst/>
            </a:prstGeom>
            <a:noFill/>
            <a:ln w="44450" cap="flat" cmpd="sng" algn="ctr">
              <a:solidFill>
                <a:sysClr val="windowText" lastClr="000000"/>
              </a:solidFill>
              <a:prstDash val="solid"/>
              <a:miter lim="800000"/>
              <a:tailEnd type="arrow"/>
            </a:ln>
            <a:effectLst/>
          </p:spPr>
        </p:cxnSp>
        <p:sp>
          <p:nvSpPr>
            <p:cNvPr id="18" name="テキスト ボックス 47">
              <a:extLst>
                <a:ext uri="{FF2B5EF4-FFF2-40B4-BE49-F238E27FC236}">
                  <a16:creationId xmlns:a16="http://schemas.microsoft.com/office/drawing/2014/main" id="{0D0C76AA-8EA6-4A0E-BDF0-E5DDFE7DCFF0}"/>
                </a:ext>
              </a:extLst>
            </p:cNvPr>
            <p:cNvSpPr txBox="1">
              <a:spLocks noChangeArrowheads="1"/>
            </p:cNvSpPr>
            <p:nvPr/>
          </p:nvSpPr>
          <p:spPr bwMode="auto">
            <a:xfrm>
              <a:off x="2324336" y="5786414"/>
              <a:ext cx="44239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316520" eaLnBrk="1" fontAlgn="base" latinLnBrk="0" hangingPunct="1">
                <a:lnSpc>
                  <a:spcPct val="100000"/>
                </a:lnSpc>
                <a:spcBef>
                  <a:spcPct val="0"/>
                </a:spcBef>
                <a:spcAft>
                  <a:spcPct val="0"/>
                </a:spcAft>
                <a:buClrTx/>
                <a:buSzTx/>
                <a:buFontTx/>
                <a:buNone/>
                <a:tabLst/>
                <a:defRPr/>
              </a:pPr>
              <a:r>
                <a:rPr kumimoji="0" lang="ja-JP" altLang="en-US" sz="24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事業計画の承認</a:t>
              </a:r>
            </a:p>
          </p:txBody>
        </p:sp>
        <p:sp>
          <p:nvSpPr>
            <p:cNvPr id="19" name="テキスト ボックス 18">
              <a:extLst>
                <a:ext uri="{FF2B5EF4-FFF2-40B4-BE49-F238E27FC236}">
                  <a16:creationId xmlns:a16="http://schemas.microsoft.com/office/drawing/2014/main" id="{57138141-7B1F-5BC3-A96D-1B18D025BFFC}"/>
                </a:ext>
              </a:extLst>
            </p:cNvPr>
            <p:cNvSpPr txBox="1">
              <a:spLocks/>
            </p:cNvSpPr>
            <p:nvPr/>
          </p:nvSpPr>
          <p:spPr>
            <a:xfrm>
              <a:off x="6990754" y="891563"/>
              <a:ext cx="2087488" cy="415793"/>
            </a:xfrm>
            <a:prstGeom prst="rect">
              <a:avLst/>
            </a:prstGeom>
            <a:noFill/>
            <a:ln w="12700" cap="flat" cmpd="sng" algn="ctr">
              <a:noFill/>
              <a:prstDash val="solid"/>
              <a:miter lim="800000"/>
            </a:ln>
            <a:effectLst/>
          </p:spPr>
          <p:txBody>
            <a:bodyPr wrap="square" lIns="23006" tIns="23006" rIns="23006" bIns="23006" rtlCol="0">
              <a:spAutoFit/>
            </a:bodyP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（投資主体）</a:t>
              </a:r>
              <a:endParaRPr kumimoji="0" lang="en-US" altLang="ja-JP" sz="24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0" name="正方形/長方形 19">
              <a:extLst>
                <a:ext uri="{FF2B5EF4-FFF2-40B4-BE49-F238E27FC236}">
                  <a16:creationId xmlns:a16="http://schemas.microsoft.com/office/drawing/2014/main" id="{F7443191-BBA3-829D-4CA7-BD0ADC516EE6}"/>
                </a:ext>
              </a:extLst>
            </p:cNvPr>
            <p:cNvSpPr>
              <a:spLocks/>
            </p:cNvSpPr>
            <p:nvPr/>
          </p:nvSpPr>
          <p:spPr>
            <a:xfrm>
              <a:off x="7264632" y="1352016"/>
              <a:ext cx="1539734" cy="4896063"/>
            </a:xfrm>
            <a:prstGeom prst="rect">
              <a:avLst/>
            </a:prstGeom>
            <a:solidFill>
              <a:schemeClr val="accent2">
                <a:lumMod val="75000"/>
              </a:schemeClr>
            </a:solidFill>
            <a:ln w="6350" cap="flat" cmpd="sng" algn="ctr">
              <a:noFill/>
              <a:prstDash val="solid"/>
              <a:miter lim="800000"/>
            </a:ln>
            <a:effectLst/>
          </p:spPr>
          <p:txBody>
            <a:bodyPr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株式会社</a:t>
              </a: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又は</a:t>
              </a: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投資事業</a:t>
              </a: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有限責任</a:t>
              </a: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組合</a:t>
              </a:r>
              <a:endParaRPr kumimoji="0" lang="en-US" altLang="ja-JP" sz="24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lang="ja-JP" altLang="en-US" sz="2000" kern="0" dirty="0">
                  <a:solidFill>
                    <a:prstClr val="white"/>
                  </a:solidFill>
                  <a:latin typeface="Meiryo UI" panose="020B0604030504040204" pitchFamily="50" charset="-128"/>
                  <a:ea typeface="Meiryo UI" panose="020B0604030504040204" pitchFamily="50" charset="-128"/>
                </a:rPr>
                <a:t>（ファンド）</a:t>
              </a:r>
              <a:endParaRPr kumimoji="0" lang="ja-JP" altLang="en-US" sz="20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21" name="右矢印 29">
              <a:extLst>
                <a:ext uri="{FF2B5EF4-FFF2-40B4-BE49-F238E27FC236}">
                  <a16:creationId xmlns:a16="http://schemas.microsoft.com/office/drawing/2014/main" id="{9F677557-638D-3B0E-D71C-B75348790366}"/>
                </a:ext>
              </a:extLst>
            </p:cNvPr>
            <p:cNvSpPr>
              <a:spLocks/>
            </p:cNvSpPr>
            <p:nvPr/>
          </p:nvSpPr>
          <p:spPr>
            <a:xfrm>
              <a:off x="2155225" y="3614057"/>
              <a:ext cx="1363037" cy="1581592"/>
            </a:xfrm>
            <a:prstGeom prst="rightArrow">
              <a:avLst>
                <a:gd name="adj1" fmla="val 50000"/>
                <a:gd name="adj2" fmla="val 29076"/>
              </a:avLst>
            </a:prstGeom>
            <a:solidFill>
              <a:srgbClr val="70AD47">
                <a:lumMod val="20000"/>
                <a:lumOff val="80000"/>
              </a:srgbClr>
            </a:solidFill>
            <a:ln w="3175" cap="flat" cmpd="sng" algn="ctr">
              <a:solidFill>
                <a:sysClr val="windowText" lastClr="000000"/>
              </a:solidFill>
              <a:prstDash val="solid"/>
              <a:miter lim="800000"/>
            </a:ln>
            <a:effectLst/>
          </p:spPr>
          <p:txBody>
            <a:bodyPr wrap="none" lIns="0" tIns="24923" rIns="0" bIns="0"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00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 出資</a:t>
              </a:r>
            </a:p>
          </p:txBody>
        </p:sp>
        <p:sp>
          <p:nvSpPr>
            <p:cNvPr id="5" name="右矢印 29">
              <a:extLst>
                <a:ext uri="{FF2B5EF4-FFF2-40B4-BE49-F238E27FC236}">
                  <a16:creationId xmlns:a16="http://schemas.microsoft.com/office/drawing/2014/main" id="{523F3640-D393-9EFD-71F9-53CA96EB1A34}"/>
                </a:ext>
              </a:extLst>
            </p:cNvPr>
            <p:cNvSpPr>
              <a:spLocks/>
            </p:cNvSpPr>
            <p:nvPr/>
          </p:nvSpPr>
          <p:spPr>
            <a:xfrm>
              <a:off x="8859771" y="2234099"/>
              <a:ext cx="1116188" cy="2759909"/>
            </a:xfrm>
            <a:prstGeom prst="rightArrow">
              <a:avLst>
                <a:gd name="adj1" fmla="val 50000"/>
                <a:gd name="adj2" fmla="val 39857"/>
              </a:avLst>
            </a:prstGeom>
            <a:solidFill>
              <a:sysClr val="window" lastClr="FFFFFF"/>
            </a:solidFill>
            <a:ln w="3175" cap="flat" cmpd="sng" algn="ctr">
              <a:solidFill>
                <a:sysClr val="windowText" lastClr="000000"/>
              </a:solidFill>
              <a:prstDash val="solid"/>
              <a:miter lim="800000"/>
            </a:ln>
            <a:effectLst/>
          </p:spPr>
          <p:txBody>
            <a:bodyPr wrap="none" lIns="0" tIns="24923" rIns="0" bIns="0"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0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 投 資 </a:t>
              </a:r>
              <a:endParaRPr kumimoji="0" lang="en-US" altLang="ja-JP" sz="20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ts val="1000"/>
                </a:lnSpc>
                <a:spcBef>
                  <a:spcPts val="0"/>
                </a:spcBef>
                <a:spcAft>
                  <a:spcPts val="0"/>
                </a:spcAft>
                <a:buClrTx/>
                <a:buSzTx/>
                <a:buFontTx/>
                <a:buNone/>
                <a:tabLst/>
                <a:defRPr/>
              </a:pPr>
              <a:endParaRPr lang="en-US" altLang="ja-JP" sz="1200" kern="0" dirty="0">
                <a:solidFill>
                  <a:prstClr val="black"/>
                </a:solidFill>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lang="ja-JP" altLang="en-US" sz="1200" kern="0" dirty="0">
                  <a:solidFill>
                    <a:prstClr val="black"/>
                  </a:solidFill>
                  <a:latin typeface="Meiryo UI" panose="020B0604030504040204" pitchFamily="50" charset="-128"/>
                  <a:ea typeface="Meiryo UI" panose="020B0604030504040204" pitchFamily="50" charset="-128"/>
                </a:rPr>
                <a:t>経営指導等</a:t>
              </a:r>
              <a:endParaRPr lang="en-US" altLang="ja-JP" sz="1200" kern="0" dirty="0">
                <a:solidFill>
                  <a:prstClr val="black"/>
                </a:solidFill>
                <a:latin typeface="Meiryo UI" panose="020B0604030504040204" pitchFamily="50" charset="-128"/>
                <a:ea typeface="Meiryo UI" panose="020B0604030504040204" pitchFamily="50" charset="-128"/>
              </a:endParaRPr>
            </a:p>
          </p:txBody>
        </p:sp>
        <p:sp>
          <p:nvSpPr>
            <p:cNvPr id="6" name="正方形/長方形 5">
              <a:extLst>
                <a:ext uri="{FF2B5EF4-FFF2-40B4-BE49-F238E27FC236}">
                  <a16:creationId xmlns:a16="http://schemas.microsoft.com/office/drawing/2014/main" id="{01AC06DE-2AFE-F52A-D5A0-625B071E9B6A}"/>
                </a:ext>
              </a:extLst>
            </p:cNvPr>
            <p:cNvSpPr>
              <a:spLocks/>
            </p:cNvSpPr>
            <p:nvPr/>
          </p:nvSpPr>
          <p:spPr>
            <a:xfrm>
              <a:off x="10052632" y="1352016"/>
              <a:ext cx="1773608" cy="4896063"/>
            </a:xfrm>
            <a:prstGeom prst="rect">
              <a:avLst/>
            </a:prstGeom>
            <a:solidFill>
              <a:schemeClr val="accent2">
                <a:lumMod val="75000"/>
              </a:schemeClr>
            </a:solidFill>
            <a:ln w="6350" cap="flat" cmpd="sng" algn="ctr">
              <a:noFill/>
              <a:prstDash val="solid"/>
              <a:miter lim="800000"/>
            </a:ln>
            <a:effectLst/>
          </p:spPr>
          <p:txBody>
            <a:bodyPr rtlCol="0" anchor="ct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0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農林漁業法人</a:t>
              </a:r>
              <a:endParaRPr kumimoji="0" lang="en-US" altLang="ja-JP" sz="20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endParaRPr kumimoji="0" lang="en-US" altLang="ja-JP" sz="20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lang="ja-JP" altLang="en-US" sz="2000" kern="0" dirty="0">
                  <a:solidFill>
                    <a:prstClr val="white"/>
                  </a:solidFill>
                  <a:latin typeface="Meiryo UI" panose="020B0604030504040204" pitchFamily="50" charset="-128"/>
                  <a:ea typeface="Meiryo UI" panose="020B0604030504040204" pitchFamily="50" charset="-128"/>
                </a:rPr>
                <a:t>食品産業法人</a:t>
              </a:r>
              <a:endParaRPr lang="en-US" altLang="ja-JP" sz="2000" kern="0" dirty="0">
                <a:solidFill>
                  <a:prstClr val="white"/>
                </a:solidFill>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endParaRPr lang="en-US" altLang="ja-JP" sz="2000" kern="0" dirty="0">
                <a:solidFill>
                  <a:prstClr val="white"/>
                </a:solidFill>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0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支援法人</a:t>
              </a:r>
              <a:endParaRPr kumimoji="0" lang="en-US" altLang="ja-JP" sz="20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endParaRPr lang="en-US" altLang="ja-JP" sz="2000" kern="0" dirty="0">
                <a:solidFill>
                  <a:prstClr val="white"/>
                </a:solidFill>
                <a:latin typeface="Meiryo UI" panose="020B0604030504040204" pitchFamily="50" charset="-128"/>
                <a:ea typeface="Meiryo UI" panose="020B0604030504040204" pitchFamily="50" charset="-128"/>
              </a:endParaRPr>
            </a:p>
            <a:p>
              <a:pPr marL="0" marR="0" lvl="0" indent="0" algn="ctr" defTabSz="316520" eaLnBrk="1" fontAlgn="auto" latinLnBrk="0" hangingPunct="1">
                <a:lnSpc>
                  <a:spcPct val="100000"/>
                </a:lnSpc>
                <a:spcBef>
                  <a:spcPts val="0"/>
                </a:spcBef>
                <a:spcAft>
                  <a:spcPts val="0"/>
                </a:spcAft>
                <a:buClrTx/>
                <a:buSzTx/>
                <a:buFontTx/>
                <a:buNone/>
                <a:tabLst/>
                <a:defRPr/>
              </a:pPr>
              <a:r>
                <a:rPr kumimoji="0" lang="en-US" altLang="ja-JP" sz="16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a:t>
              </a:r>
              <a:r>
                <a:rPr kumimoji="0" lang="ja-JP" altLang="en-US" sz="1600" i="0" u="none" strike="noStrike" kern="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rPr>
                <a:t>外国法人を含む</a:t>
              </a:r>
            </a:p>
          </p:txBody>
        </p:sp>
        <p:sp>
          <p:nvSpPr>
            <p:cNvPr id="7" name="テキスト ボックス 6">
              <a:extLst>
                <a:ext uri="{FF2B5EF4-FFF2-40B4-BE49-F238E27FC236}">
                  <a16:creationId xmlns:a16="http://schemas.microsoft.com/office/drawing/2014/main" id="{6DD9317D-7E6C-37DD-3F9B-1C2FF8BB4449}"/>
                </a:ext>
              </a:extLst>
            </p:cNvPr>
            <p:cNvSpPr txBox="1">
              <a:spLocks/>
            </p:cNvSpPr>
            <p:nvPr/>
          </p:nvSpPr>
          <p:spPr>
            <a:xfrm>
              <a:off x="9975959" y="891563"/>
              <a:ext cx="1926953" cy="415793"/>
            </a:xfrm>
            <a:prstGeom prst="rect">
              <a:avLst/>
            </a:prstGeom>
            <a:noFill/>
            <a:ln w="12700" cap="flat" cmpd="sng" algn="ctr">
              <a:noFill/>
              <a:prstDash val="solid"/>
              <a:miter lim="800000"/>
            </a:ln>
            <a:effectLst/>
          </p:spPr>
          <p:txBody>
            <a:bodyPr wrap="square" lIns="23006" tIns="23006" rIns="23006" bIns="23006" rtlCol="0">
              <a:spAutoFit/>
            </a:bodyPr>
            <a:lstStyle/>
            <a:p>
              <a:pPr marL="0" marR="0" lvl="0" indent="0" algn="ctr" defTabSz="316520" eaLnBrk="1" fontAlgn="auto" latinLnBrk="0" hangingPunct="1">
                <a:lnSpc>
                  <a:spcPct val="100000"/>
                </a:lnSpc>
                <a:spcBef>
                  <a:spcPts val="0"/>
                </a:spcBef>
                <a:spcAft>
                  <a:spcPts val="0"/>
                </a:spcAft>
                <a:buClrTx/>
                <a:buSzTx/>
                <a:buFontTx/>
                <a:buNone/>
                <a:tabLst/>
                <a:defRPr/>
              </a:pPr>
              <a:r>
                <a:rPr kumimoji="0" lang="ja-JP" altLang="en-US" sz="24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（投資対象）</a:t>
              </a:r>
              <a:endParaRPr kumimoji="0" lang="en-US" altLang="ja-JP" sz="2400" b="0" i="0" u="none" strike="noStrike" kern="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grpSp>
      <p:sp>
        <p:nvSpPr>
          <p:cNvPr id="10" name="スライド番号プレースホルダー 9">
            <a:extLst>
              <a:ext uri="{FF2B5EF4-FFF2-40B4-BE49-F238E27FC236}">
                <a16:creationId xmlns:a16="http://schemas.microsoft.com/office/drawing/2014/main" id="{A46A0ED8-C000-0AA3-4D7F-6B00311DF572}"/>
              </a:ext>
            </a:extLst>
          </p:cNvPr>
          <p:cNvSpPr>
            <a:spLocks noGrp="1"/>
          </p:cNvSpPr>
          <p:nvPr>
            <p:ph type="sldNum" sz="quarter" idx="12"/>
          </p:nvPr>
        </p:nvSpPr>
        <p:spPr/>
        <p:txBody>
          <a:bodyPr/>
          <a:lstStyle/>
          <a:p>
            <a:pPr rtl="0"/>
            <a:fld id="{401CF334-2D5C-4859-84A6-CA7E6E43FAEB}" type="slidenum">
              <a:rPr lang="en-US" altLang="ja-JP" sz="1400" noProof="0" smtClean="0">
                <a:latin typeface="Meiryo UI" panose="020B0604030504040204" pitchFamily="50" charset="-128"/>
                <a:ea typeface="Meiryo UI" panose="020B0604030504040204" pitchFamily="50" charset="-128"/>
              </a:rPr>
              <a:t>10</a:t>
            </a:fld>
            <a:endParaRPr lang="ja-JP" altLang="en-US" sz="1400" noProof="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7802600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a:xfrm>
            <a:off x="483325" y="774732"/>
            <a:ext cx="11225349" cy="967958"/>
          </a:xfrm>
        </p:spPr>
        <p:txBody>
          <a:bodyPr rtlCol="0" anchor="ctr">
            <a:noAutofit/>
          </a:bodyPr>
          <a:lstStyle/>
          <a:p>
            <a:pPr rtl="0"/>
            <a:r>
              <a:rPr lang="ja-JP" altLang="en-US" sz="4400" b="1" dirty="0"/>
              <a:t>制度の活用状況</a:t>
            </a:r>
            <a:endParaRPr lang="ja-JP" altLang="en-US" sz="4400" b="1" dirty="0">
              <a:latin typeface="Meiryo UI" panose="020B0604030504040204" pitchFamily="50" charset="-128"/>
              <a:ea typeface="Meiryo UI" panose="020B0604030504040204" pitchFamily="50" charset="-128"/>
            </a:endParaRPr>
          </a:p>
        </p:txBody>
      </p:sp>
      <p:sp>
        <p:nvSpPr>
          <p:cNvPr id="4" name="フッター プレースホルダー 3">
            <a:extLst>
              <a:ext uri="{FF2B5EF4-FFF2-40B4-BE49-F238E27FC236}">
                <a16:creationId xmlns:a16="http://schemas.microsoft.com/office/drawing/2014/main" id="{0BBEA82C-0F73-8037-C4DD-A15A644B4183}"/>
              </a:ext>
            </a:extLst>
          </p:cNvPr>
          <p:cNvSpPr>
            <a:spLocks noGrp="1"/>
          </p:cNvSpPr>
          <p:nvPr>
            <p:ph type="ftr" sz="quarter" idx="11"/>
          </p:nvPr>
        </p:nvSpPr>
        <p:spPr>
          <a:xfrm>
            <a:off x="3187337" y="6356351"/>
            <a:ext cx="5146766" cy="365125"/>
          </a:xfrm>
        </p:spPr>
        <p:txBody>
          <a:bodyPr/>
          <a:lstStyle/>
          <a:p>
            <a:pPr algn="ctr" rtl="0"/>
            <a:r>
              <a:rPr lang="en-US" altLang="ja-JP" noProof="0" dirty="0">
                <a:latin typeface="Segoe UI" panose="020B0502040204020203" pitchFamily="34" charset="0"/>
                <a:cs typeface="Segoe UI" panose="020B0502040204020203" pitchFamily="34" charset="0"/>
              </a:rPr>
              <a:t>©Ministry of Agriculture, Forestry and Fisheries. All rights reserved.</a:t>
            </a:r>
            <a:endParaRPr lang="ja-JP" altLang="en-US" noProof="0" dirty="0">
              <a:latin typeface="Segoe UI" panose="020B0502040204020203" pitchFamily="34" charset="0"/>
              <a:cs typeface="Segoe UI" panose="020B0502040204020203" pitchFamily="34" charset="0"/>
            </a:endParaRPr>
          </a:p>
        </p:txBody>
      </p:sp>
      <p:sp>
        <p:nvSpPr>
          <p:cNvPr id="13" name="スライド番号プレースホルダー 12">
            <a:extLst>
              <a:ext uri="{FF2B5EF4-FFF2-40B4-BE49-F238E27FC236}">
                <a16:creationId xmlns:a16="http://schemas.microsoft.com/office/drawing/2014/main" id="{5A73056C-FA42-8CBD-FD42-445B30DE2846}"/>
              </a:ext>
            </a:extLst>
          </p:cNvPr>
          <p:cNvSpPr>
            <a:spLocks noGrp="1"/>
          </p:cNvSpPr>
          <p:nvPr>
            <p:ph type="sldNum" sz="quarter" idx="12"/>
          </p:nvPr>
        </p:nvSpPr>
        <p:spPr/>
        <p:txBody>
          <a:bodyPr/>
          <a:lstStyle/>
          <a:p>
            <a:pPr rtl="0"/>
            <a:fld id="{401CF334-2D5C-4859-84A6-CA7E6E43FAEB}" type="slidenum">
              <a:rPr lang="en-US" altLang="ja-JP" sz="1400" noProof="0" smtClean="0">
                <a:latin typeface="Meiryo UI" panose="020B0604030504040204" pitchFamily="50" charset="-128"/>
                <a:ea typeface="Meiryo UI" panose="020B0604030504040204" pitchFamily="50" charset="-128"/>
              </a:rPr>
              <a:t>11</a:t>
            </a:fld>
            <a:endParaRPr lang="ja-JP" altLang="en-US" sz="1400" noProof="0" dirty="0">
              <a:latin typeface="Meiryo UI" panose="020B0604030504040204" pitchFamily="50" charset="-128"/>
              <a:ea typeface="Meiryo UI" panose="020B0604030504040204" pitchFamily="50" charset="-128"/>
            </a:endParaRPr>
          </a:p>
        </p:txBody>
      </p:sp>
      <p:graphicFrame>
        <p:nvGraphicFramePr>
          <p:cNvPr id="9" name="表 11">
            <a:extLst>
              <a:ext uri="{FF2B5EF4-FFF2-40B4-BE49-F238E27FC236}">
                <a16:creationId xmlns:a16="http://schemas.microsoft.com/office/drawing/2014/main" id="{85C5511D-DCED-F2C3-F21F-8D9EAC24245E}"/>
              </a:ext>
            </a:extLst>
          </p:cNvPr>
          <p:cNvGraphicFramePr>
            <a:graphicFrameLocks noGrp="1"/>
          </p:cNvGraphicFramePr>
          <p:nvPr>
            <p:extLst>
              <p:ext uri="{D42A27DB-BD31-4B8C-83A1-F6EECF244321}">
                <p14:modId xmlns:p14="http://schemas.microsoft.com/office/powerpoint/2010/main" val="3227726064"/>
              </p:ext>
            </p:extLst>
          </p:nvPr>
        </p:nvGraphicFramePr>
        <p:xfrm>
          <a:off x="330927" y="2202446"/>
          <a:ext cx="11377747" cy="4206240"/>
        </p:xfrm>
        <a:graphic>
          <a:graphicData uri="http://schemas.openxmlformats.org/drawingml/2006/table">
            <a:tbl>
              <a:tblPr firstRow="1" bandRow="1">
                <a:tableStyleId>{616DA210-FB5B-4158-B5E0-FEB733F419BA}</a:tableStyleId>
              </a:tblPr>
              <a:tblGrid>
                <a:gridCol w="4965045">
                  <a:extLst>
                    <a:ext uri="{9D8B030D-6E8A-4147-A177-3AD203B41FA5}">
                      <a16:colId xmlns:a16="http://schemas.microsoft.com/office/drawing/2014/main" val="418465098"/>
                    </a:ext>
                  </a:extLst>
                </a:gridCol>
                <a:gridCol w="1348668">
                  <a:extLst>
                    <a:ext uri="{9D8B030D-6E8A-4147-A177-3AD203B41FA5}">
                      <a16:colId xmlns:a16="http://schemas.microsoft.com/office/drawing/2014/main" val="57726118"/>
                    </a:ext>
                  </a:extLst>
                </a:gridCol>
                <a:gridCol w="2394857">
                  <a:extLst>
                    <a:ext uri="{9D8B030D-6E8A-4147-A177-3AD203B41FA5}">
                      <a16:colId xmlns:a16="http://schemas.microsoft.com/office/drawing/2014/main" val="3915455132"/>
                    </a:ext>
                  </a:extLst>
                </a:gridCol>
                <a:gridCol w="2669177">
                  <a:extLst>
                    <a:ext uri="{9D8B030D-6E8A-4147-A177-3AD203B41FA5}">
                      <a16:colId xmlns:a16="http://schemas.microsoft.com/office/drawing/2014/main" val="2153294206"/>
                    </a:ext>
                  </a:extLst>
                </a:gridCol>
              </a:tblGrid>
              <a:tr h="370840">
                <a:tc>
                  <a:txBody>
                    <a:bodyPr/>
                    <a:lstStyle/>
                    <a:p>
                      <a:pPr algn="ctr"/>
                      <a:r>
                        <a:rPr kumimoji="1" lang="ja-JP" altLang="en-US" sz="2000" b="0" baseline="0" dirty="0">
                          <a:solidFill>
                            <a:schemeClr val="tx2"/>
                          </a:solidFill>
                        </a:rPr>
                        <a:t>投資主体</a:t>
                      </a:r>
                      <a:endParaRPr kumimoji="1" lang="ja-JP" altLang="en-US" sz="2000" b="0" baseline="0" dirty="0">
                        <a:solidFill>
                          <a:schemeClr val="tx2"/>
                        </a:solidFill>
                        <a:latin typeface="+mn-ea"/>
                        <a:ea typeface="+mn-ea"/>
                      </a:endParaRPr>
                    </a:p>
                  </a:txBody>
                  <a:tcPr anchor="ctr"/>
                </a:tc>
                <a:tc>
                  <a:txBody>
                    <a:bodyPr/>
                    <a:lstStyle/>
                    <a:p>
                      <a:pPr algn="ctr"/>
                      <a:r>
                        <a:rPr kumimoji="1" lang="ja-JP" altLang="en-US" sz="2000" b="0" baseline="0" dirty="0">
                          <a:solidFill>
                            <a:schemeClr val="tx2"/>
                          </a:solidFill>
                        </a:rPr>
                        <a:t>承認時期</a:t>
                      </a:r>
                      <a:endParaRPr kumimoji="1" lang="ja-JP" altLang="en-US" sz="2000" b="0" baseline="0" dirty="0">
                        <a:solidFill>
                          <a:schemeClr val="tx2"/>
                        </a:solidFill>
                        <a:latin typeface="+mn-ea"/>
                        <a:ea typeface="+mn-ea"/>
                      </a:endParaRPr>
                    </a:p>
                  </a:txBody>
                  <a:tcPr anchor="ctr"/>
                </a:tc>
                <a:tc>
                  <a:txBody>
                    <a:bodyPr/>
                    <a:lstStyle/>
                    <a:p>
                      <a:pPr algn="ctr"/>
                      <a:r>
                        <a:rPr kumimoji="1" lang="ja-JP" altLang="en-US" sz="2000" b="0" baseline="0" dirty="0">
                          <a:solidFill>
                            <a:schemeClr val="tx2"/>
                          </a:solidFill>
                        </a:rPr>
                        <a:t>事業実施期間</a:t>
                      </a:r>
                      <a:endParaRPr kumimoji="1" lang="en-US" altLang="ja-JP" sz="2000" b="0" baseline="0" dirty="0">
                        <a:solidFill>
                          <a:schemeClr val="tx2"/>
                        </a:solidFill>
                      </a:endParaRPr>
                    </a:p>
                    <a:p>
                      <a:pPr algn="ctr"/>
                      <a:r>
                        <a:rPr kumimoji="1" lang="ja-JP" altLang="en-US" sz="2000" b="0" baseline="0" dirty="0">
                          <a:solidFill>
                            <a:schemeClr val="tx2"/>
                          </a:solidFill>
                        </a:rPr>
                        <a:t>（組合のみ）</a:t>
                      </a:r>
                      <a:endParaRPr kumimoji="1" lang="ja-JP" altLang="en-US" sz="2000" b="0" baseline="0" dirty="0">
                        <a:solidFill>
                          <a:schemeClr val="tx2"/>
                        </a:solidFill>
                        <a:latin typeface="+mn-ea"/>
                        <a:ea typeface="+mn-ea"/>
                      </a:endParaRPr>
                    </a:p>
                  </a:txBody>
                  <a:tcPr anchor="ctr"/>
                </a:tc>
                <a:tc>
                  <a:txBody>
                    <a:bodyPr/>
                    <a:lstStyle/>
                    <a:p>
                      <a:pPr algn="ctr"/>
                      <a:r>
                        <a:rPr kumimoji="1" lang="ja-JP" altLang="en-US" sz="2000" b="0" baseline="0" dirty="0">
                          <a:solidFill>
                            <a:schemeClr val="tx2"/>
                          </a:solidFill>
                        </a:rPr>
                        <a:t>備考</a:t>
                      </a:r>
                      <a:endParaRPr kumimoji="1" lang="ja-JP" altLang="en-US" sz="2000" b="0" baseline="0" dirty="0">
                        <a:solidFill>
                          <a:schemeClr val="tx2"/>
                        </a:solidFill>
                        <a:latin typeface="+mn-ea"/>
                        <a:ea typeface="+mn-ea"/>
                      </a:endParaRPr>
                    </a:p>
                  </a:txBody>
                  <a:tcPr anchor="ctr"/>
                </a:tc>
                <a:extLst>
                  <a:ext uri="{0D108BD9-81ED-4DB2-BD59-A6C34878D82A}">
                    <a16:rowId xmlns:a16="http://schemas.microsoft.com/office/drawing/2014/main" val="1804731818"/>
                  </a:ext>
                </a:extLst>
              </a:tr>
              <a:tr h="370840">
                <a:tc>
                  <a:txBody>
                    <a:bodyPr/>
                    <a:lstStyle/>
                    <a:p>
                      <a:r>
                        <a:rPr kumimoji="1" lang="ja-JP" altLang="en-US" sz="2000" baseline="0" dirty="0">
                          <a:solidFill>
                            <a:schemeClr val="tx2"/>
                          </a:solidFill>
                        </a:rPr>
                        <a:t>アグリビジネス投資育成株式会社</a:t>
                      </a:r>
                      <a:endParaRPr kumimoji="1" lang="ja-JP" altLang="en-US" sz="2000" baseline="0" dirty="0">
                        <a:solidFill>
                          <a:schemeClr val="tx2"/>
                        </a:solidFill>
                        <a:latin typeface="+mn-ea"/>
                        <a:ea typeface="+mn-ea"/>
                      </a:endParaRPr>
                    </a:p>
                  </a:txBody>
                  <a:tcPr anchor="ctr"/>
                </a:tc>
                <a:tc>
                  <a:txBody>
                    <a:bodyPr/>
                    <a:lstStyle/>
                    <a:p>
                      <a:pPr algn="ctr"/>
                      <a:r>
                        <a:rPr kumimoji="1" lang="ja-JP" altLang="en-US" sz="2000" baseline="0" dirty="0">
                          <a:solidFill>
                            <a:schemeClr val="tx2"/>
                          </a:solidFill>
                        </a:rPr>
                        <a:t>令和４年２月</a:t>
                      </a:r>
                      <a:endParaRPr kumimoji="1" lang="ja-JP" altLang="en-US" sz="2000" baseline="0" dirty="0">
                        <a:solidFill>
                          <a:schemeClr val="tx2"/>
                        </a:solidFill>
                        <a:latin typeface="+mn-ea"/>
                        <a:ea typeface="+mn-ea"/>
                      </a:endParaRPr>
                    </a:p>
                  </a:txBody>
                  <a:tcPr anchor="ctr"/>
                </a:tc>
                <a:tc>
                  <a:txBody>
                    <a:bodyPr/>
                    <a:lstStyle/>
                    <a:p>
                      <a:pPr algn="ctr"/>
                      <a:r>
                        <a:rPr kumimoji="1" lang="ja-JP" altLang="en-US" sz="2000" baseline="0" dirty="0">
                          <a:solidFill>
                            <a:schemeClr val="tx2"/>
                          </a:solidFill>
                        </a:rPr>
                        <a:t>－</a:t>
                      </a:r>
                      <a:endParaRPr kumimoji="1" lang="ja-JP" altLang="en-US" sz="2000" baseline="0" dirty="0">
                        <a:solidFill>
                          <a:schemeClr val="tx2"/>
                        </a:solidFill>
                        <a:latin typeface="+mn-ea"/>
                        <a:ea typeface="+mn-ea"/>
                      </a:endParaRPr>
                    </a:p>
                  </a:txBody>
                  <a:tcPr anchor="ctr"/>
                </a:tc>
                <a:tc>
                  <a:txBody>
                    <a:bodyPr/>
                    <a:lstStyle/>
                    <a:p>
                      <a:pPr algn="ctr"/>
                      <a:r>
                        <a:rPr kumimoji="1" lang="ja-JP" altLang="en-US" sz="2000" baseline="0" dirty="0">
                          <a:solidFill>
                            <a:schemeClr val="tx2"/>
                          </a:solidFill>
                        </a:rPr>
                        <a:t>計画変更</a:t>
                      </a:r>
                      <a:endParaRPr kumimoji="1" lang="en-US" altLang="ja-JP" sz="2000" baseline="0" dirty="0">
                        <a:solidFill>
                          <a:schemeClr val="tx2"/>
                        </a:solidFill>
                      </a:endParaRPr>
                    </a:p>
                    <a:p>
                      <a:pPr algn="ctr"/>
                      <a:r>
                        <a:rPr kumimoji="1" lang="ja-JP" altLang="en-US" sz="2000" baseline="0" dirty="0">
                          <a:solidFill>
                            <a:schemeClr val="tx2"/>
                          </a:solidFill>
                        </a:rPr>
                        <a:t>（投資対象の拡大）</a:t>
                      </a:r>
                      <a:endParaRPr kumimoji="1" lang="ja-JP" altLang="en-US" sz="2000" baseline="0" dirty="0">
                        <a:solidFill>
                          <a:schemeClr val="tx2"/>
                        </a:solidFill>
                        <a:latin typeface="+mn-ea"/>
                        <a:ea typeface="+mn-ea"/>
                      </a:endParaRPr>
                    </a:p>
                  </a:txBody>
                  <a:tcPr anchor="ctr"/>
                </a:tc>
                <a:extLst>
                  <a:ext uri="{0D108BD9-81ED-4DB2-BD59-A6C34878D82A}">
                    <a16:rowId xmlns:a16="http://schemas.microsoft.com/office/drawing/2014/main" val="3760465248"/>
                  </a:ext>
                </a:extLst>
              </a:tr>
              <a:tr h="370840">
                <a:tc>
                  <a:txBody>
                    <a:bodyPr/>
                    <a:lstStyle/>
                    <a:p>
                      <a:r>
                        <a:rPr kumimoji="1" lang="en-US" altLang="ja-JP" sz="2000" baseline="0" dirty="0">
                          <a:solidFill>
                            <a:schemeClr val="tx2"/>
                          </a:solidFill>
                        </a:rPr>
                        <a:t>INSPiRE Mutualistic Symbiosis Fund 1</a:t>
                      </a:r>
                    </a:p>
                    <a:p>
                      <a:r>
                        <a:rPr kumimoji="1" lang="zh-TW" altLang="en-US" sz="2000" baseline="0" dirty="0">
                          <a:solidFill>
                            <a:schemeClr val="tx2"/>
                          </a:solidFill>
                        </a:rPr>
                        <a:t>投資事業有限責任組合</a:t>
                      </a:r>
                      <a:endParaRPr kumimoji="1" lang="ja-JP" altLang="en-US" sz="2000" baseline="0" dirty="0">
                        <a:solidFill>
                          <a:schemeClr val="tx2"/>
                        </a:solidFill>
                        <a:latin typeface="+mn-ea"/>
                        <a:ea typeface="+mn-ea"/>
                      </a:endParaRPr>
                    </a:p>
                  </a:txBody>
                  <a:tcPr anchor="ctr"/>
                </a:tc>
                <a:tc>
                  <a:txBody>
                    <a:bodyPr/>
                    <a:lstStyle/>
                    <a:p>
                      <a:pPr algn="ctr"/>
                      <a:r>
                        <a:rPr kumimoji="1" lang="ja-JP" altLang="en-US" sz="2000" baseline="0" dirty="0">
                          <a:solidFill>
                            <a:schemeClr val="tx2"/>
                          </a:solidFill>
                        </a:rPr>
                        <a:t>令和４年９月</a:t>
                      </a:r>
                      <a:endParaRPr kumimoji="1" lang="ja-JP" altLang="en-US" sz="2000" baseline="0" dirty="0">
                        <a:solidFill>
                          <a:schemeClr val="tx2"/>
                        </a:solidFill>
                        <a:latin typeface="+mn-ea"/>
                        <a:ea typeface="+mn-ea"/>
                      </a:endParaRPr>
                    </a:p>
                  </a:txBody>
                  <a:tcPr anchor="ctr"/>
                </a:tc>
                <a:tc>
                  <a:txBody>
                    <a:bodyPr/>
                    <a:lstStyle/>
                    <a:p>
                      <a:pPr algn="ctr"/>
                      <a:r>
                        <a:rPr kumimoji="1" lang="ja-JP" altLang="en-US" sz="2000" baseline="0" dirty="0">
                          <a:solidFill>
                            <a:schemeClr val="tx2"/>
                          </a:solidFill>
                        </a:rPr>
                        <a:t>令和４年９月～</a:t>
                      </a:r>
                      <a:endParaRPr kumimoji="1" lang="en-US" altLang="ja-JP" sz="2000" baseline="0" dirty="0">
                        <a:solidFill>
                          <a:schemeClr val="tx2"/>
                        </a:solidFill>
                      </a:endParaRPr>
                    </a:p>
                    <a:p>
                      <a:pPr algn="ctr"/>
                      <a:r>
                        <a:rPr kumimoji="1" lang="ja-JP" altLang="en-US" sz="2000" baseline="0" dirty="0">
                          <a:solidFill>
                            <a:schemeClr val="tx2"/>
                          </a:solidFill>
                        </a:rPr>
                        <a:t>令和</a:t>
                      </a:r>
                      <a:r>
                        <a:rPr kumimoji="1" lang="en-US" altLang="ja-JP" sz="2000" baseline="0" dirty="0">
                          <a:solidFill>
                            <a:schemeClr val="tx2"/>
                          </a:solidFill>
                        </a:rPr>
                        <a:t>14</a:t>
                      </a:r>
                      <a:r>
                        <a:rPr kumimoji="1" lang="ja-JP" altLang="en-US" sz="2000" baseline="0" dirty="0">
                          <a:solidFill>
                            <a:schemeClr val="tx2"/>
                          </a:solidFill>
                        </a:rPr>
                        <a:t>年</a:t>
                      </a:r>
                      <a:r>
                        <a:rPr kumimoji="1" lang="en-US" altLang="ja-JP" sz="2000" baseline="0" dirty="0">
                          <a:solidFill>
                            <a:schemeClr val="tx2"/>
                          </a:solidFill>
                        </a:rPr>
                        <a:t>12</a:t>
                      </a:r>
                      <a:r>
                        <a:rPr kumimoji="1" lang="ja-JP" altLang="en-US" sz="2000" baseline="0" dirty="0">
                          <a:solidFill>
                            <a:schemeClr val="tx2"/>
                          </a:solidFill>
                        </a:rPr>
                        <a:t>月</a:t>
                      </a:r>
                      <a:endParaRPr kumimoji="1" lang="en-US" altLang="ja-JP" sz="2000" baseline="0" dirty="0">
                        <a:solidFill>
                          <a:schemeClr val="tx2"/>
                        </a:solidFill>
                        <a:latin typeface="+mn-ea"/>
                        <a:ea typeface="+mn-ea"/>
                      </a:endParaRPr>
                    </a:p>
                  </a:txBody>
                  <a:tcPr anchor="ctr"/>
                </a:tc>
                <a:tc>
                  <a:txBody>
                    <a:bodyPr/>
                    <a:lstStyle/>
                    <a:p>
                      <a:pPr algn="ctr"/>
                      <a:r>
                        <a:rPr kumimoji="1" lang="ja-JP" altLang="en-US" sz="2000" baseline="0" dirty="0">
                          <a:solidFill>
                            <a:schemeClr val="tx2"/>
                          </a:solidFill>
                        </a:rPr>
                        <a:t>新規</a:t>
                      </a:r>
                      <a:endParaRPr kumimoji="1" lang="en-US" altLang="ja-JP" sz="2000" baseline="0" dirty="0">
                        <a:solidFill>
                          <a:schemeClr val="tx2"/>
                        </a:solidFill>
                        <a:latin typeface="+mn-ea"/>
                        <a:ea typeface="+mn-ea"/>
                      </a:endParaRPr>
                    </a:p>
                  </a:txBody>
                  <a:tcPr anchor="ctr"/>
                </a:tc>
                <a:extLst>
                  <a:ext uri="{0D108BD9-81ED-4DB2-BD59-A6C34878D82A}">
                    <a16:rowId xmlns:a16="http://schemas.microsoft.com/office/drawing/2014/main" val="686942772"/>
                  </a:ext>
                </a:extLst>
              </a:tr>
              <a:tr h="140065">
                <a:tc>
                  <a:txBody>
                    <a:bodyPr/>
                    <a:lstStyle/>
                    <a:p>
                      <a:r>
                        <a:rPr kumimoji="1" lang="ja-JP" altLang="en-US" sz="2000" baseline="0" dirty="0">
                          <a:solidFill>
                            <a:schemeClr val="tx2"/>
                          </a:solidFill>
                        </a:rPr>
                        <a:t>いよエバーグリーン農業応援ファンド２号</a:t>
                      </a:r>
                      <a:endParaRPr kumimoji="1" lang="en-US" altLang="ja-JP" sz="2000" baseline="0" dirty="0">
                        <a:solidFill>
                          <a:schemeClr val="tx2"/>
                        </a:solidFill>
                      </a:endParaRPr>
                    </a:p>
                    <a:p>
                      <a:r>
                        <a:rPr kumimoji="1" lang="ja-JP" altLang="en-US" sz="2000" baseline="0" dirty="0">
                          <a:solidFill>
                            <a:schemeClr val="tx2"/>
                          </a:solidFill>
                        </a:rPr>
                        <a:t>投資事業有限責任組合</a:t>
                      </a:r>
                      <a:endParaRPr kumimoji="1" lang="ja-JP" altLang="en-US" sz="2000" baseline="0" dirty="0">
                        <a:solidFill>
                          <a:schemeClr val="tx2"/>
                        </a:solidFill>
                        <a:latin typeface="+mn-ea"/>
                        <a:ea typeface="+mn-ea"/>
                      </a:endParaRPr>
                    </a:p>
                  </a:txBody>
                  <a:tcPr anchor="ctr"/>
                </a:tc>
                <a:tc>
                  <a:txBody>
                    <a:bodyPr/>
                    <a:lstStyle/>
                    <a:p>
                      <a:pPr algn="ctr"/>
                      <a:r>
                        <a:rPr kumimoji="1" lang="ja-JP" altLang="en-US" sz="2000" baseline="0" dirty="0">
                          <a:solidFill>
                            <a:schemeClr val="tx2"/>
                          </a:solidFill>
                        </a:rPr>
                        <a:t>令和４年</a:t>
                      </a:r>
                      <a:r>
                        <a:rPr kumimoji="1" lang="en-US" altLang="ja-JP" sz="2000" baseline="0" dirty="0">
                          <a:solidFill>
                            <a:schemeClr val="tx2"/>
                          </a:solidFill>
                        </a:rPr>
                        <a:t>12</a:t>
                      </a:r>
                      <a:r>
                        <a:rPr kumimoji="1" lang="ja-JP" altLang="en-US" sz="2000" baseline="0" dirty="0">
                          <a:solidFill>
                            <a:schemeClr val="tx2"/>
                          </a:solidFill>
                        </a:rPr>
                        <a:t>月</a:t>
                      </a:r>
                      <a:endParaRPr kumimoji="1" lang="ja-JP" altLang="en-US" sz="2000" baseline="0" dirty="0">
                        <a:solidFill>
                          <a:schemeClr val="tx2"/>
                        </a:solidFill>
                        <a:latin typeface="+mn-ea"/>
                        <a:ea typeface="+mn-ea"/>
                      </a:endParaRPr>
                    </a:p>
                  </a:txBody>
                  <a:tcPr anchor="ctr"/>
                </a:tc>
                <a:tc>
                  <a:txBody>
                    <a:bodyPr/>
                    <a:lstStyle/>
                    <a:p>
                      <a:pPr algn="ctr"/>
                      <a:r>
                        <a:rPr kumimoji="1" lang="ja-JP" altLang="en-US" sz="2000" baseline="0" dirty="0">
                          <a:solidFill>
                            <a:schemeClr val="tx2"/>
                          </a:solidFill>
                        </a:rPr>
                        <a:t>令和２年２月～</a:t>
                      </a:r>
                      <a:endParaRPr kumimoji="1" lang="en-US" altLang="ja-JP" sz="2000" baseline="0" dirty="0">
                        <a:solidFill>
                          <a:schemeClr val="tx2"/>
                        </a:solidFill>
                      </a:endParaRPr>
                    </a:p>
                    <a:p>
                      <a:pPr algn="ctr"/>
                      <a:r>
                        <a:rPr kumimoji="1" lang="ja-JP" altLang="en-US" sz="2000" baseline="0" dirty="0">
                          <a:solidFill>
                            <a:schemeClr val="tx2"/>
                          </a:solidFill>
                        </a:rPr>
                        <a:t>令和</a:t>
                      </a:r>
                      <a:r>
                        <a:rPr kumimoji="1" lang="en-US" altLang="ja-JP" sz="2000" baseline="0" dirty="0">
                          <a:solidFill>
                            <a:schemeClr val="tx2"/>
                          </a:solidFill>
                        </a:rPr>
                        <a:t>16</a:t>
                      </a:r>
                      <a:r>
                        <a:rPr kumimoji="1" lang="ja-JP" altLang="en-US" sz="2000" baseline="0" dirty="0">
                          <a:solidFill>
                            <a:schemeClr val="tx2"/>
                          </a:solidFill>
                        </a:rPr>
                        <a:t>年</a:t>
                      </a:r>
                      <a:r>
                        <a:rPr kumimoji="1" lang="en-US" altLang="ja-JP" sz="2000" baseline="0" dirty="0">
                          <a:solidFill>
                            <a:schemeClr val="tx2"/>
                          </a:solidFill>
                        </a:rPr>
                        <a:t>12</a:t>
                      </a:r>
                      <a:r>
                        <a:rPr kumimoji="1" lang="ja-JP" altLang="en-US" sz="2000" baseline="0" dirty="0">
                          <a:solidFill>
                            <a:schemeClr val="tx2"/>
                          </a:solidFill>
                        </a:rPr>
                        <a:t>月</a:t>
                      </a:r>
                      <a:endParaRPr kumimoji="1" lang="ja-JP" altLang="en-US" sz="2000" baseline="0" dirty="0">
                        <a:solidFill>
                          <a:schemeClr val="tx2"/>
                        </a:solidFill>
                        <a:latin typeface="+mn-ea"/>
                        <a:ea typeface="+mn-ea"/>
                      </a:endParaRPr>
                    </a:p>
                  </a:txBody>
                  <a:tcPr anchor="ctr"/>
                </a:tc>
                <a:tc>
                  <a:txBody>
                    <a:bodyPr/>
                    <a:lstStyle/>
                    <a:p>
                      <a:pPr algn="ctr"/>
                      <a:r>
                        <a:rPr kumimoji="1" lang="ja-JP" altLang="en-US" sz="2000" baseline="0" dirty="0">
                          <a:solidFill>
                            <a:schemeClr val="tx2"/>
                          </a:solidFill>
                        </a:rPr>
                        <a:t>計画変更</a:t>
                      </a:r>
                      <a:endParaRPr kumimoji="1" lang="en-US" altLang="ja-JP" sz="2000" baseline="0" dirty="0">
                        <a:solidFill>
                          <a:schemeClr val="tx2"/>
                        </a:solidFill>
                      </a:endParaRPr>
                    </a:p>
                    <a:p>
                      <a:pPr algn="ctr"/>
                      <a:r>
                        <a:rPr kumimoji="1" lang="ja-JP" altLang="en-US" sz="2000" baseline="0" dirty="0">
                          <a:solidFill>
                            <a:schemeClr val="tx2"/>
                          </a:solidFill>
                        </a:rPr>
                        <a:t>（投資対象の拡大）</a:t>
                      </a:r>
                      <a:endParaRPr kumimoji="1" lang="ja-JP" altLang="en-US" sz="2000" baseline="0" dirty="0">
                        <a:solidFill>
                          <a:schemeClr val="tx2"/>
                        </a:solidFill>
                        <a:latin typeface="+mn-ea"/>
                        <a:ea typeface="+mn-ea"/>
                      </a:endParaRPr>
                    </a:p>
                  </a:txBody>
                  <a:tcPr anchor="ctr"/>
                </a:tc>
                <a:extLst>
                  <a:ext uri="{0D108BD9-81ED-4DB2-BD59-A6C34878D82A}">
                    <a16:rowId xmlns:a16="http://schemas.microsoft.com/office/drawing/2014/main" val="2820540584"/>
                  </a:ext>
                </a:extLst>
              </a:tr>
              <a:tr h="370840">
                <a:tc>
                  <a:txBody>
                    <a:bodyPr/>
                    <a:lstStyle/>
                    <a:p>
                      <a:r>
                        <a:rPr lang="ja-JP" altLang="en-US" sz="2000" baseline="0" dirty="0">
                          <a:solidFill>
                            <a:schemeClr val="tx2"/>
                          </a:solidFill>
                        </a:rPr>
                        <a:t>とうぎん・もりしんアグリ</a:t>
                      </a:r>
                      <a:endParaRPr lang="en-US" altLang="ja-JP" sz="2000" baseline="0" dirty="0">
                        <a:solidFill>
                          <a:schemeClr val="tx2"/>
                        </a:solidFill>
                      </a:endParaRPr>
                    </a:p>
                    <a:p>
                      <a:r>
                        <a:rPr lang="ja-JP" altLang="en-US" sz="2000" baseline="0" dirty="0">
                          <a:solidFill>
                            <a:schemeClr val="tx2"/>
                          </a:solidFill>
                        </a:rPr>
                        <a:t>投資事業有限責任組合</a:t>
                      </a:r>
                      <a:endParaRPr kumimoji="1" lang="ja-JP" altLang="en-US" sz="2000" baseline="0" dirty="0">
                        <a:solidFill>
                          <a:schemeClr val="tx2"/>
                        </a:solidFill>
                        <a:latin typeface="+mn-ea"/>
                        <a:ea typeface="+mn-ea"/>
                      </a:endParaRPr>
                    </a:p>
                  </a:txBody>
                  <a:tcPr anchor="ctr"/>
                </a:tc>
                <a:tc>
                  <a:txBody>
                    <a:bodyPr/>
                    <a:lstStyle/>
                    <a:p>
                      <a:pPr algn="ctr"/>
                      <a:r>
                        <a:rPr kumimoji="1" lang="ja-JP" altLang="en-US" sz="2000" baseline="0" dirty="0">
                          <a:solidFill>
                            <a:schemeClr val="tx2"/>
                          </a:solidFill>
                        </a:rPr>
                        <a:t>令和５年２月</a:t>
                      </a:r>
                      <a:endParaRPr kumimoji="1" lang="ja-JP" altLang="en-US" sz="2000" baseline="0" dirty="0">
                        <a:solidFill>
                          <a:schemeClr val="tx2"/>
                        </a:solidFill>
                        <a:latin typeface="+mn-ea"/>
                        <a:ea typeface="+mn-ea"/>
                      </a:endParaRPr>
                    </a:p>
                  </a:txBody>
                  <a:tcPr anchor="ctr"/>
                </a:tc>
                <a:tc>
                  <a:txBody>
                    <a:bodyPr/>
                    <a:lstStyle/>
                    <a:p>
                      <a:pPr algn="ctr"/>
                      <a:r>
                        <a:rPr kumimoji="1" lang="ja-JP" altLang="en-US" sz="2000" baseline="0" dirty="0">
                          <a:solidFill>
                            <a:schemeClr val="tx2"/>
                          </a:solidFill>
                        </a:rPr>
                        <a:t>平成</a:t>
                      </a:r>
                      <a:r>
                        <a:rPr kumimoji="1" lang="en-US" altLang="ja-JP" sz="2000" baseline="0" dirty="0">
                          <a:solidFill>
                            <a:schemeClr val="tx2"/>
                          </a:solidFill>
                        </a:rPr>
                        <a:t>31</a:t>
                      </a:r>
                      <a:r>
                        <a:rPr kumimoji="1" lang="ja-JP" altLang="en-US" sz="2000" baseline="0" dirty="0">
                          <a:solidFill>
                            <a:schemeClr val="tx2"/>
                          </a:solidFill>
                        </a:rPr>
                        <a:t>年３月～</a:t>
                      </a:r>
                      <a:endParaRPr kumimoji="1" lang="en-US" altLang="ja-JP" sz="2000" baseline="0" dirty="0">
                        <a:solidFill>
                          <a:schemeClr val="tx2"/>
                        </a:solidFill>
                      </a:endParaRPr>
                    </a:p>
                    <a:p>
                      <a:pPr algn="ctr"/>
                      <a:r>
                        <a:rPr kumimoji="1" lang="ja-JP" altLang="en-US" sz="2000" baseline="0" dirty="0">
                          <a:solidFill>
                            <a:schemeClr val="tx2"/>
                          </a:solidFill>
                        </a:rPr>
                        <a:t>令和</a:t>
                      </a:r>
                      <a:r>
                        <a:rPr kumimoji="1" lang="en-US" altLang="ja-JP" sz="2000" baseline="0" dirty="0">
                          <a:solidFill>
                            <a:schemeClr val="tx2"/>
                          </a:solidFill>
                        </a:rPr>
                        <a:t>16</a:t>
                      </a:r>
                      <a:r>
                        <a:rPr kumimoji="1" lang="ja-JP" altLang="en-US" sz="2000" baseline="0" dirty="0">
                          <a:solidFill>
                            <a:schemeClr val="tx2"/>
                          </a:solidFill>
                        </a:rPr>
                        <a:t>年１月</a:t>
                      </a:r>
                      <a:endParaRPr kumimoji="1" lang="ja-JP" altLang="en-US" sz="2000" baseline="0" dirty="0">
                        <a:solidFill>
                          <a:schemeClr val="tx2"/>
                        </a:solidFill>
                        <a:latin typeface="+mn-ea"/>
                        <a:ea typeface="+mn-ea"/>
                      </a:endParaRPr>
                    </a:p>
                  </a:txBody>
                  <a:tcPr anchor="ctr"/>
                </a:tc>
                <a:tc>
                  <a:txBody>
                    <a:bodyPr/>
                    <a:lstStyle/>
                    <a:p>
                      <a:pPr algn="ctr"/>
                      <a:r>
                        <a:rPr kumimoji="1" lang="ja-JP" altLang="en-US" sz="2000" baseline="0" dirty="0">
                          <a:solidFill>
                            <a:schemeClr val="tx2"/>
                          </a:solidFill>
                        </a:rPr>
                        <a:t>計画変更</a:t>
                      </a:r>
                      <a:endParaRPr kumimoji="1" lang="en-US" altLang="ja-JP" sz="2000" baseline="0" dirty="0">
                        <a:solidFill>
                          <a:schemeClr val="tx2"/>
                        </a:solidFill>
                      </a:endParaRPr>
                    </a:p>
                    <a:p>
                      <a:pPr algn="ctr"/>
                      <a:r>
                        <a:rPr kumimoji="1" lang="ja-JP" altLang="en-US" sz="2000" baseline="0" dirty="0">
                          <a:solidFill>
                            <a:schemeClr val="tx2"/>
                          </a:solidFill>
                        </a:rPr>
                        <a:t>（投資対象の拡大）</a:t>
                      </a:r>
                      <a:endParaRPr kumimoji="1" lang="ja-JP" altLang="en-US" sz="2000" baseline="0" dirty="0">
                        <a:solidFill>
                          <a:schemeClr val="tx2"/>
                        </a:solidFill>
                        <a:latin typeface="+mn-ea"/>
                        <a:ea typeface="+mn-ea"/>
                      </a:endParaRPr>
                    </a:p>
                  </a:txBody>
                  <a:tcPr anchor="ctr"/>
                </a:tc>
                <a:extLst>
                  <a:ext uri="{0D108BD9-81ED-4DB2-BD59-A6C34878D82A}">
                    <a16:rowId xmlns:a16="http://schemas.microsoft.com/office/drawing/2014/main" val="2919766557"/>
                  </a:ext>
                </a:extLst>
              </a:tr>
              <a:tr h="370840">
                <a:tc>
                  <a:txBody>
                    <a:bodyPr/>
                    <a:lstStyle/>
                    <a:p>
                      <a:r>
                        <a:rPr kumimoji="1" lang="en-US" altLang="ja-JP" sz="2000" baseline="0" dirty="0">
                          <a:solidFill>
                            <a:schemeClr val="tx2"/>
                          </a:solidFill>
                          <a:latin typeface="+mn-ea"/>
                          <a:ea typeface="+mn-ea"/>
                        </a:rPr>
                        <a:t>Future Food Fund</a:t>
                      </a:r>
                      <a:r>
                        <a:rPr kumimoji="1" lang="ja-JP" altLang="en-US" sz="2000" baseline="0" dirty="0">
                          <a:solidFill>
                            <a:schemeClr val="tx2"/>
                          </a:solidFill>
                          <a:latin typeface="+mn-ea"/>
                          <a:ea typeface="+mn-ea"/>
                        </a:rPr>
                        <a:t>２号</a:t>
                      </a:r>
                      <a:endParaRPr kumimoji="1" lang="en-US" altLang="ja-JP" sz="2000" baseline="0" dirty="0">
                        <a:solidFill>
                          <a:schemeClr val="tx2"/>
                        </a:solidFill>
                        <a:latin typeface="+mn-ea"/>
                        <a:ea typeface="+mn-ea"/>
                      </a:endParaRPr>
                    </a:p>
                    <a:p>
                      <a:r>
                        <a:rPr kumimoji="1" lang="ja-JP" altLang="en-US" sz="2000" baseline="0" dirty="0">
                          <a:solidFill>
                            <a:schemeClr val="tx2"/>
                          </a:solidFill>
                          <a:latin typeface="+mn-ea"/>
                          <a:ea typeface="+mn-ea"/>
                        </a:rPr>
                        <a:t>投資事業有限責任組合</a:t>
                      </a:r>
                    </a:p>
                  </a:txBody>
                  <a:tcPr anchor="ctr"/>
                </a:tc>
                <a:tc>
                  <a:txBody>
                    <a:bodyPr/>
                    <a:lstStyle/>
                    <a:p>
                      <a:pPr algn="ctr"/>
                      <a:r>
                        <a:rPr kumimoji="1" lang="ja-JP" altLang="en-US" sz="2000" baseline="0" dirty="0">
                          <a:solidFill>
                            <a:schemeClr val="tx2"/>
                          </a:solidFill>
                          <a:latin typeface="+mn-ea"/>
                          <a:ea typeface="+mn-ea"/>
                        </a:rPr>
                        <a:t>令和５年</a:t>
                      </a:r>
                      <a:endParaRPr kumimoji="1" lang="en-US" altLang="ja-JP" sz="2000" baseline="0" dirty="0">
                        <a:solidFill>
                          <a:schemeClr val="tx2"/>
                        </a:solidFill>
                        <a:latin typeface="+mn-ea"/>
                        <a:ea typeface="+mn-ea"/>
                      </a:endParaRPr>
                    </a:p>
                    <a:p>
                      <a:pPr algn="ctr"/>
                      <a:r>
                        <a:rPr kumimoji="1" lang="ja-JP" altLang="en-US" sz="2000" baseline="0" dirty="0">
                          <a:solidFill>
                            <a:schemeClr val="tx2"/>
                          </a:solidFill>
                          <a:latin typeface="+mn-ea"/>
                          <a:ea typeface="+mn-ea"/>
                        </a:rPr>
                        <a:t>３月</a:t>
                      </a:r>
                    </a:p>
                  </a:txBody>
                  <a:tcPr anchor="ctr"/>
                </a:tc>
                <a:tc>
                  <a:txBody>
                    <a:bodyPr/>
                    <a:lstStyle/>
                    <a:p>
                      <a:pPr algn="ctr"/>
                      <a:r>
                        <a:rPr kumimoji="1" lang="ja-JP" altLang="en-US" sz="2000" baseline="0" dirty="0">
                          <a:solidFill>
                            <a:schemeClr val="tx2"/>
                          </a:solidFill>
                          <a:latin typeface="+mn-ea"/>
                          <a:ea typeface="+mn-ea"/>
                        </a:rPr>
                        <a:t>令和５年１月～</a:t>
                      </a:r>
                      <a:endParaRPr kumimoji="1" lang="en-US" altLang="ja-JP" sz="2000" baseline="0" dirty="0">
                        <a:solidFill>
                          <a:schemeClr val="tx2"/>
                        </a:solidFill>
                        <a:latin typeface="+mn-ea"/>
                        <a:ea typeface="+mn-ea"/>
                      </a:endParaRPr>
                    </a:p>
                    <a:p>
                      <a:pPr algn="ctr"/>
                      <a:r>
                        <a:rPr kumimoji="1" lang="ja-JP" altLang="en-US" sz="2000" baseline="0" dirty="0">
                          <a:solidFill>
                            <a:schemeClr val="tx2"/>
                          </a:solidFill>
                          <a:latin typeface="+mn-ea"/>
                          <a:ea typeface="+mn-ea"/>
                        </a:rPr>
                        <a:t>令和</a:t>
                      </a:r>
                      <a:r>
                        <a:rPr kumimoji="1" lang="en-US" altLang="ja-JP" sz="2000" baseline="0" dirty="0">
                          <a:solidFill>
                            <a:schemeClr val="tx2"/>
                          </a:solidFill>
                          <a:latin typeface="+mn-ea"/>
                          <a:ea typeface="+mn-ea"/>
                        </a:rPr>
                        <a:t>14</a:t>
                      </a:r>
                      <a:r>
                        <a:rPr kumimoji="1" lang="ja-JP" altLang="en-US" sz="2000" baseline="0" dirty="0">
                          <a:solidFill>
                            <a:schemeClr val="tx2"/>
                          </a:solidFill>
                          <a:latin typeface="+mn-ea"/>
                          <a:ea typeface="+mn-ea"/>
                        </a:rPr>
                        <a:t>年</a:t>
                      </a:r>
                      <a:r>
                        <a:rPr kumimoji="1" lang="en-US" altLang="ja-JP" sz="2000" baseline="0" dirty="0">
                          <a:solidFill>
                            <a:schemeClr val="tx2"/>
                          </a:solidFill>
                          <a:latin typeface="+mn-ea"/>
                          <a:ea typeface="+mn-ea"/>
                        </a:rPr>
                        <a:t>12</a:t>
                      </a:r>
                      <a:r>
                        <a:rPr kumimoji="1" lang="ja-JP" altLang="en-US" sz="2000" baseline="0" dirty="0">
                          <a:solidFill>
                            <a:schemeClr val="tx2"/>
                          </a:solidFill>
                          <a:latin typeface="+mn-ea"/>
                          <a:ea typeface="+mn-ea"/>
                        </a:rPr>
                        <a:t>月</a:t>
                      </a:r>
                    </a:p>
                  </a:txBody>
                  <a:tcPr anchor="ctr"/>
                </a:tc>
                <a:tc>
                  <a:txBody>
                    <a:bodyPr/>
                    <a:lstStyle/>
                    <a:p>
                      <a:pPr algn="ctr"/>
                      <a:r>
                        <a:rPr kumimoji="1" lang="ja-JP" altLang="en-US" sz="2000" baseline="0" dirty="0">
                          <a:solidFill>
                            <a:schemeClr val="tx2"/>
                          </a:solidFill>
                          <a:latin typeface="+mn-ea"/>
                          <a:ea typeface="+mn-ea"/>
                        </a:rPr>
                        <a:t>新規</a:t>
                      </a:r>
                    </a:p>
                  </a:txBody>
                  <a:tcPr anchor="ctr"/>
                </a:tc>
                <a:extLst>
                  <a:ext uri="{0D108BD9-81ED-4DB2-BD59-A6C34878D82A}">
                    <a16:rowId xmlns:a16="http://schemas.microsoft.com/office/drawing/2014/main" val="1798571065"/>
                  </a:ext>
                </a:extLst>
              </a:tr>
            </a:tbl>
          </a:graphicData>
        </a:graphic>
      </p:graphicFrame>
      <p:sp>
        <p:nvSpPr>
          <p:cNvPr id="12" name="タイトル 2">
            <a:extLst>
              <a:ext uri="{FF2B5EF4-FFF2-40B4-BE49-F238E27FC236}">
                <a16:creationId xmlns:a16="http://schemas.microsoft.com/office/drawing/2014/main" id="{60A9CD17-7F6A-5B8A-89EE-F319DD569A7F}"/>
              </a:ext>
            </a:extLst>
          </p:cNvPr>
          <p:cNvSpPr txBox="1">
            <a:spLocks/>
          </p:cNvSpPr>
          <p:nvPr/>
        </p:nvSpPr>
        <p:spPr>
          <a:xfrm>
            <a:off x="330927" y="1544722"/>
            <a:ext cx="11486603" cy="657724"/>
          </a:xfrm>
          <a:prstGeom prst="rect">
            <a:avLst/>
          </a:prstGeom>
        </p:spPr>
        <p:txBody>
          <a:bodyPr vert="horz" lIns="0" rIns="0" bIns="0" rtlCol="0" anchor="ctr">
            <a:noAutofit/>
          </a:bodyPr>
          <a:lstStyle>
            <a:lvl1pPr algn="l" rtl="0" eaLnBrk="1" latinLnBrk="0" hangingPunct="1">
              <a:lnSpc>
                <a:spcPct val="80000"/>
              </a:lnSpc>
              <a:spcBef>
                <a:spcPct val="0"/>
              </a:spcBef>
              <a:buNone/>
              <a:defRPr kumimoji="1" sz="5000" b="0" kern="1200">
                <a:ln>
                  <a:noFill/>
                </a:ln>
                <a:solidFill>
                  <a:schemeClr val="tx2"/>
                </a:solidFill>
                <a:effectLst/>
                <a:latin typeface="Meiryo UI" panose="020B0604030504040204" pitchFamily="50" charset="-128"/>
                <a:ea typeface="Meiryo UI" panose="020B0604030504040204" pitchFamily="50" charset="-128"/>
                <a:cs typeface="+mj-cs"/>
              </a:defRPr>
            </a:lvl1pPr>
          </a:lstStyle>
          <a:p>
            <a:pPr marL="269875" indent="-269875" algn="ctr">
              <a:lnSpc>
                <a:spcPts val="2200"/>
              </a:lnSpc>
            </a:pPr>
            <a:r>
              <a:rPr lang="ja-JP" altLang="en-US" sz="2400" dirty="0"/>
              <a:t>承認投資主体（令和３年８月以降に承認したもの）</a:t>
            </a:r>
            <a:endParaRPr lang="en-US" altLang="ja-JP" sz="2400" b="1" dirty="0"/>
          </a:p>
        </p:txBody>
      </p:sp>
    </p:spTree>
    <p:extLst>
      <p:ext uri="{BB962C8B-B14F-4D97-AF65-F5344CB8AC3E}">
        <p14:creationId xmlns:p14="http://schemas.microsoft.com/office/powerpoint/2010/main" val="12578320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フッター プレースホルダー 3">
            <a:extLst>
              <a:ext uri="{FF2B5EF4-FFF2-40B4-BE49-F238E27FC236}">
                <a16:creationId xmlns:a16="http://schemas.microsoft.com/office/drawing/2014/main" id="{0BBEA82C-0F73-8037-C4DD-A15A644B4183}"/>
              </a:ext>
            </a:extLst>
          </p:cNvPr>
          <p:cNvSpPr>
            <a:spLocks noGrp="1"/>
          </p:cNvSpPr>
          <p:nvPr>
            <p:ph type="ftr" sz="quarter" idx="11"/>
          </p:nvPr>
        </p:nvSpPr>
        <p:spPr>
          <a:xfrm>
            <a:off x="3184412" y="6356351"/>
            <a:ext cx="5146766" cy="365125"/>
          </a:xfrm>
        </p:spPr>
        <p:txBody>
          <a:bodyPr/>
          <a:lstStyle/>
          <a:p>
            <a:pPr algn="ctr" rtl="0"/>
            <a:r>
              <a:rPr lang="en-US" altLang="ja-JP" noProof="0" dirty="0">
                <a:latin typeface="Segoe UI" panose="020B0502040204020203" pitchFamily="34" charset="0"/>
                <a:cs typeface="Segoe UI" panose="020B0502040204020203" pitchFamily="34" charset="0"/>
              </a:rPr>
              <a:t>©Ministry of Agriculture, Forestry and Fisheries. All rights reserved.</a:t>
            </a:r>
            <a:endParaRPr lang="ja-JP" altLang="en-US" noProof="0" dirty="0">
              <a:latin typeface="Segoe UI" panose="020B0502040204020203" pitchFamily="34" charset="0"/>
              <a:cs typeface="Segoe UI" panose="020B0502040204020203" pitchFamily="34" charset="0"/>
            </a:endParaRPr>
          </a:p>
        </p:txBody>
      </p:sp>
      <p:sp>
        <p:nvSpPr>
          <p:cNvPr id="13" name="スライド番号プレースホルダー 12">
            <a:extLst>
              <a:ext uri="{FF2B5EF4-FFF2-40B4-BE49-F238E27FC236}">
                <a16:creationId xmlns:a16="http://schemas.microsoft.com/office/drawing/2014/main" id="{853825E8-CFE5-5E9F-346B-6E8482313416}"/>
              </a:ext>
            </a:extLst>
          </p:cNvPr>
          <p:cNvSpPr>
            <a:spLocks noGrp="1"/>
          </p:cNvSpPr>
          <p:nvPr>
            <p:ph type="sldNum" sz="quarter" idx="12"/>
          </p:nvPr>
        </p:nvSpPr>
        <p:spPr/>
        <p:txBody>
          <a:bodyPr/>
          <a:lstStyle/>
          <a:p>
            <a:pPr rtl="0"/>
            <a:fld id="{401CF334-2D5C-4859-84A6-CA7E6E43FAEB}" type="slidenum">
              <a:rPr lang="en-US" altLang="ja-JP" sz="1400" noProof="0" smtClean="0">
                <a:latin typeface="Meiryo UI" panose="020B0604030504040204" pitchFamily="50" charset="-128"/>
                <a:ea typeface="Meiryo UI" panose="020B0604030504040204" pitchFamily="50" charset="-128"/>
              </a:rPr>
              <a:t>12</a:t>
            </a:fld>
            <a:endParaRPr lang="ja-JP" altLang="en-US" sz="1400" noProof="0" dirty="0">
              <a:latin typeface="Meiryo UI" panose="020B0604030504040204" pitchFamily="50" charset="-128"/>
              <a:ea typeface="Meiryo UI" panose="020B0604030504040204" pitchFamily="50" charset="-128"/>
            </a:endParaRPr>
          </a:p>
        </p:txBody>
      </p:sp>
      <p:pic>
        <p:nvPicPr>
          <p:cNvPr id="16" name="図 15">
            <a:extLst>
              <a:ext uri="{FF2B5EF4-FFF2-40B4-BE49-F238E27FC236}">
                <a16:creationId xmlns:a16="http://schemas.microsoft.com/office/drawing/2014/main" id="{87CE2547-7F01-B1B2-3473-D7EA582358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4686" y="2420821"/>
            <a:ext cx="4026218" cy="2016357"/>
          </a:xfrm>
          <a:prstGeom prst="rect">
            <a:avLst/>
          </a:prstGeom>
        </p:spPr>
      </p:pic>
    </p:spTree>
    <p:extLst>
      <p:ext uri="{BB962C8B-B14F-4D97-AF65-F5344CB8AC3E}">
        <p14:creationId xmlns:p14="http://schemas.microsoft.com/office/powerpoint/2010/main" val="32962119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ブレーンストーミングのプレゼンテーション">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ユーザー定義 1">
      <a:majorFont>
        <a:latin typeface="Segoe UI"/>
        <a:ea typeface="Meiryo UI"/>
        <a:cs typeface=""/>
      </a:majorFont>
      <a:minorFont>
        <a:latin typeface="Segoe UI"/>
        <a:ea typeface="Meiryo U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1">
          <a:schemeClr val="accent3"/>
        </a:lnRef>
        <a:fillRef idx="2">
          <a:schemeClr val="accent3"/>
        </a:fillRef>
        <a:effectRef idx="1">
          <a:schemeClr val="accent3"/>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none" rtlCol="0">
        <a:spAutoFit/>
      </a:bodyPr>
      <a:lstStyle>
        <a:defPPr>
          <a:defRPr dirty="0" err="1" smtClean="0"/>
        </a:defPPr>
      </a:lstStyle>
    </a:txDef>
  </a:objectDefaults>
  <a:extraClrSchemeLst/>
  <a:extLst>
    <a:ext uri="{05A4C25C-085E-4340-85A3-A5531E510DB2}">
      <thm15:themeFamily xmlns:thm15="http://schemas.microsoft.com/office/thememl/2012/main" name="Office_15870482_TF03460637.potx" id="{8F3B156D-932A-4C4F-B19B-13DA9C7AB513}" vid="{CAF0C7A8-6467-402F-B5CC-E460ADA54AEF}"/>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ドキュメント" ma:contentTypeID="0x0101002ABFCF897BD08044B5F584329956B264" ma:contentTypeVersion="17" ma:contentTypeDescription="新しいドキュメントを作成します。" ma:contentTypeScope="" ma:versionID="a1f031f79721d646da99c7ad13560725">
  <xsd:schema xmlns:xsd="http://www.w3.org/2001/XMLSchema" xmlns:xs="http://www.w3.org/2001/XMLSchema" xmlns:p="http://schemas.microsoft.com/office/2006/metadata/properties" xmlns:ns2="f4e1bcc1-0eb8-4dfa-a705-4d30002c6291" xmlns:ns3="85ec59af-1a16-40a0-b163-384e34c79a5c" targetNamespace="http://schemas.microsoft.com/office/2006/metadata/properties" ma:root="true" ma:fieldsID="1c32de83c2f6e5f35bae3c9ea1a418bb" ns2:_="" ns3:_="">
    <xsd:import namespace="f4e1bcc1-0eb8-4dfa-a705-4d30002c6291"/>
    <xsd:import namespace="85ec59af-1a16-40a0-b163-384e34c79a5c"/>
    <xsd:element name="properties">
      <xsd:complexType>
        <xsd:sequence>
          <xsd:element name="documentManagement">
            <xsd:complexType>
              <xsd:all>
                <xsd:element ref="ns2:_x4f5c__x6210__x65e5__x6642_" minOccurs="0"/>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_Flow_SignoffStatu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e1bcc1-0eb8-4dfa-a705-4d30002c6291" elementFormDefault="qualified">
    <xsd:import namespace="http://schemas.microsoft.com/office/2006/documentManagement/types"/>
    <xsd:import namespace="http://schemas.microsoft.com/office/infopath/2007/PartnerControls"/>
    <xsd:element name="_x4f5c__x6210__x65e5__x6642_" ma:index="8" nillable="true" ma:displayName="作成日時" ma:default="" ma:description="" ma:format="DateTime" ma:internalName="_x4f5c__x6210__x65e5__x6642_">
      <xsd:simpleType>
        <xsd:restriction base="dms:DateTim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DateTaken" ma:index="11" nillable="true" ma:displayName="MediaServiceDateTaken" ma:description="" ma:hidden="true" ma:indexed="true" ma:internalName="MediaServiceDateTaken"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画像タグ" ma:readOnly="false" ma:fieldId="{5cf76f15-5ced-4ddc-b409-7134ff3c332f}" ma:taxonomyMulti="true" ma:sspId="1e1c6816-2a4f-4461-93c7-8dd281d6228d"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Location" ma:index="21" nillable="true" ma:displayName="Location" ma:description="" ma:indexed="true" ma:internalName="MediaServiceLocation" ma:readOnly="true">
      <xsd:simpleType>
        <xsd:restriction base="dms:Text"/>
      </xsd:simpleType>
    </xsd:element>
    <xsd:element name="_Flow_SignoffStatus" ma:index="22" nillable="true" ma:displayName="承認の状態" ma:internalName="_x627f__x8a8d__x306e__x72b6__x614b_">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5ec59af-1a16-40a0-b163-384e34c79a5c" elementFormDefault="qualified">
    <xsd:import namespace="http://schemas.microsoft.com/office/2006/documentManagement/types"/>
    <xsd:import namespace="http://schemas.microsoft.com/office/infopath/2007/PartnerControls"/>
    <xsd:element name="SharedWithUsers" ma:index="13" nillable="true" ma:displayName="共有相手"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共有相手の詳細情報" ma:internalName="SharedWithDetails" ma:readOnly="true">
      <xsd:simpleType>
        <xsd:restriction base="dms:Note">
          <xsd:maxLength value="255"/>
        </xsd:restriction>
      </xsd:simpleType>
    </xsd:element>
    <xsd:element name="TaxCatchAll" ma:index="17" nillable="true" ma:displayName="Taxonomy Catch All Column" ma:hidden="true" ma:list="{be9fd173-0d0d-4965-9b7b-0a83b8d53101}" ma:internalName="TaxCatchAll" ma:showField="CatchAllData" ma:web="85ec59af-1a16-40a0-b163-384e34c79a5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4e1bcc1-0eb8-4dfa-a705-4d30002c6291">
      <Terms xmlns="http://schemas.microsoft.com/office/infopath/2007/PartnerControls"/>
    </lcf76f155ced4ddcb4097134ff3c332f>
    <_x4f5c__x6210__x65e5__x6642_ xmlns="f4e1bcc1-0eb8-4dfa-a705-4d30002c6291" xsi:nil="true"/>
    <TaxCatchAll xmlns="85ec59af-1a16-40a0-b163-384e34c79a5c" xsi:nil="true"/>
    <_Flow_SignoffStatus xmlns="f4e1bcc1-0eb8-4dfa-a705-4d30002c6291" xsi:nil="true"/>
  </documentManagement>
</p:properties>
</file>

<file path=customXml/itemProps1.xml><?xml version="1.0" encoding="utf-8"?>
<ds:datastoreItem xmlns:ds="http://schemas.openxmlformats.org/officeDocument/2006/customXml" ds:itemID="{B258150F-8BE2-4EF3-8C86-809EF5F4B193}"/>
</file>

<file path=customXml/itemProps2.xml><?xml version="1.0" encoding="utf-8"?>
<ds:datastoreItem xmlns:ds="http://schemas.openxmlformats.org/officeDocument/2006/customXml" ds:itemID="{25883C96-4459-4345-B870-81C97CBF284A}"/>
</file>

<file path=customXml/itemProps3.xml><?xml version="1.0" encoding="utf-8"?>
<ds:datastoreItem xmlns:ds="http://schemas.openxmlformats.org/officeDocument/2006/customXml" ds:itemID="{401C37B5-12FD-4EE0-9DC9-87E267AC6D82}"/>
</file>

<file path=docProps/app.xml><?xml version="1.0" encoding="utf-8"?>
<Properties xmlns="http://schemas.openxmlformats.org/officeDocument/2006/extended-properties" xmlns:vt="http://schemas.openxmlformats.org/officeDocument/2006/docPropsVTypes">
  <Template>ビジネス ブレーンストーミングのプレゼンテーション</Template>
  <TotalTime>933</TotalTime>
  <Words>1060</Words>
  <Application>Microsoft Office PowerPoint</Application>
  <PresentationFormat>ワイド画面</PresentationFormat>
  <Paragraphs>191</Paragraphs>
  <Slides>13</Slides>
  <Notes>13</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13</vt:i4>
      </vt:variant>
    </vt:vector>
  </HeadingPairs>
  <TitlesOfParts>
    <vt:vector size="18" baseType="lpstr">
      <vt:lpstr>Meiryo UI</vt:lpstr>
      <vt:lpstr>ＭＳ 明朝</vt:lpstr>
      <vt:lpstr>Segoe UI</vt:lpstr>
      <vt:lpstr>Wingdings 2</vt:lpstr>
      <vt:lpstr>ブレーンストーミングのプレゼンテーション</vt:lpstr>
      <vt:lpstr>農林漁業法人等投資育成制度について</vt:lpstr>
      <vt:lpstr>農林水産・食品分野における資金需要</vt:lpstr>
      <vt:lpstr>農林水産・食品分野における資金調達の課題</vt:lpstr>
      <vt:lpstr>令和３年の法律改正</vt:lpstr>
      <vt:lpstr>制度の目的</vt:lpstr>
      <vt:lpstr>制度の概要</vt:lpstr>
      <vt:lpstr>PowerPoint プレゼンテーション</vt:lpstr>
      <vt:lpstr>制度の特徴①</vt:lpstr>
      <vt:lpstr>PowerPoint プレゼンテーション</vt:lpstr>
      <vt:lpstr>制度の特徴②</vt:lpstr>
      <vt:lpstr>PowerPoint プレゼンテーション</vt:lpstr>
      <vt:lpstr>制度の活用状況</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農林漁業法人等投資育成制度について</dc:title>
  <dc:creator>溝口 武志(MIZOGUCHI Takeshi)</dc:creator>
  <cp:lastModifiedBy>溝口 武志(MIZOGUCHI Takeshi)</cp:lastModifiedBy>
  <cp:revision>1</cp:revision>
  <dcterms:created xsi:type="dcterms:W3CDTF">2023-03-06T00:26:35Z</dcterms:created>
  <dcterms:modified xsi:type="dcterms:W3CDTF">2024-03-04T10:18:20Z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0x0101002ABFCF897BD08044B5F584329956B264</vt:lpwstr>
  </property>
  <property fmtid="{D5CDD505-2E9C-101B-9397-08002B2CF9AE}" pid="3" name="Order">
    <vt:r8>74069100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